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1"/>
  </p:notesMasterIdLst>
  <p:sldIdLst>
    <p:sldId id="256" r:id="rId2"/>
    <p:sldId id="258" r:id="rId3"/>
    <p:sldId id="259" r:id="rId4"/>
    <p:sldId id="260" r:id="rId5"/>
    <p:sldId id="261" r:id="rId6"/>
    <p:sldId id="265" r:id="rId7"/>
    <p:sldId id="262" r:id="rId8"/>
    <p:sldId id="263" r:id="rId9"/>
    <p:sldId id="264" r:id="rId10"/>
  </p:sldIdLst>
  <p:sldSz cx="18288000" cy="10287000"/>
  <p:notesSz cx="6858000" cy="9144000"/>
  <p:embeddedFontLst>
    <p:embeddedFont>
      <p:font typeface="Century Gothic" panose="020B0502020202020204" pitchFamily="34" charset="0"/>
      <p:regular r:id="rId12"/>
      <p:bold r:id="rId13"/>
      <p:italic r:id="rId14"/>
      <p:boldItalic r:id="rId1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0" roundtripDataSignature="AMtx7mgSJq1sfL/g6ehvWUjC7YJOdI8JE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02B88F2-B1B2-4DAE-8667-588E739AA7B4}">
  <a:tblStyle styleId="{F02B88F2-B1B2-4DAE-8667-588E739AA7B4}"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1" d="100"/>
          <a:sy n="71" d="100"/>
        </p:scale>
        <p:origin x="71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font" Target="fonts/font1.fntdata"/><Relationship Id="rId2" Type="http://schemas.openxmlformats.org/officeDocument/2006/relationships/slide" Target="slides/slide1.xml"/><Relationship Id="rId20"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4.fntdata"/><Relationship Id="rId23"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326d54a65b3_1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2" name="Google Shape;82;g326d54a65b3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8" name="Google Shape;12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39" name="Google Shape;13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50" name="Google Shape;150;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60" name="Google Shape;160;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a:extLst>
            <a:ext uri="{FF2B5EF4-FFF2-40B4-BE49-F238E27FC236}">
              <a16:creationId xmlns:a16="http://schemas.microsoft.com/office/drawing/2014/main" id="{FAA9AC44-92B4-A36B-B5D7-C82545DB515A}"/>
            </a:ext>
          </a:extLst>
        </p:cNvPr>
        <p:cNvGrpSpPr/>
        <p:nvPr/>
      </p:nvGrpSpPr>
      <p:grpSpPr>
        <a:xfrm>
          <a:off x="0" y="0"/>
          <a:ext cx="0" cy="0"/>
          <a:chOff x="0" y="0"/>
          <a:chExt cx="0" cy="0"/>
        </a:xfrm>
      </p:grpSpPr>
      <p:sp>
        <p:nvSpPr>
          <p:cNvPr id="180" name="Google Shape;180;p24:notes">
            <a:extLst>
              <a:ext uri="{FF2B5EF4-FFF2-40B4-BE49-F238E27FC236}">
                <a16:creationId xmlns:a16="http://schemas.microsoft.com/office/drawing/2014/main" id="{496331E7-80D6-6007-9A40-A9CFFD11500A}"/>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81" name="Google Shape;181;p24:notes">
            <a:extLst>
              <a:ext uri="{FF2B5EF4-FFF2-40B4-BE49-F238E27FC236}">
                <a16:creationId xmlns:a16="http://schemas.microsoft.com/office/drawing/2014/main" id="{6C2C0585-2BF4-90A0-7B48-C3C2BCA996ED}"/>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5826513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70" name="Google Shape;170;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81" name="Google Shape;181;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93" name="Google Shape;193;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
        <p:cNvGrpSpPr/>
        <p:nvPr/>
      </p:nvGrpSpPr>
      <p:grpSpPr>
        <a:xfrm>
          <a:off x="0" y="0"/>
          <a:ext cx="0" cy="0"/>
          <a:chOff x="0" y="0"/>
          <a:chExt cx="0" cy="0"/>
        </a:xfrm>
      </p:grpSpPr>
      <p:sp>
        <p:nvSpPr>
          <p:cNvPr id="12" name="Google Shape;12;p1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1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 name="Google Shape;14;p1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1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19"/>
          <p:cNvSpPr txBox="1">
            <a:spLocks noGrp="1"/>
          </p:cNvSpPr>
          <p:nvPr>
            <p:ph type="body" idx="1"/>
          </p:nvPr>
        </p:nvSpPr>
        <p:spPr>
          <a:xfrm rot="5400000">
            <a:off x="2309019" y="-251618"/>
            <a:ext cx="4525963" cy="82296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71" name="Google Shape;71;p1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1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1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20"/>
          <p:cNvSpPr txBox="1">
            <a:spLocks noGrp="1"/>
          </p:cNvSpPr>
          <p:nvPr>
            <p:ph type="title"/>
          </p:nvPr>
        </p:nvSpPr>
        <p:spPr>
          <a:xfrm rot="5400000">
            <a:off x="4732338" y="2171701"/>
            <a:ext cx="5851525" cy="20574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20"/>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77" name="Google Shape;77;p2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2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2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11"/>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11"/>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a:endParaRPr/>
          </a:p>
        </p:txBody>
      </p:sp>
      <p:sp>
        <p:nvSpPr>
          <p:cNvPr id="18" name="Google Shape;18;p1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1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1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1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12"/>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4" name="Google Shape;24;p1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1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1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13"/>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lnSpc>
                <a:spcPct val="100000"/>
              </a:lnSpc>
              <a:spcBef>
                <a:spcPts val="0"/>
              </a:spcBef>
              <a:spcAft>
                <a:spcPts val="0"/>
              </a:spcAft>
              <a:buClr>
                <a:schemeClr val="dk1"/>
              </a:buClr>
              <a:buSzPts val="4000"/>
              <a:buFont typeface="Calibri"/>
              <a:buNone/>
              <a:defRPr sz="4000" b="1"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13"/>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00"/>
              </a:spcBef>
              <a:spcAft>
                <a:spcPts val="0"/>
              </a:spcAft>
              <a:buClr>
                <a:srgbClr val="888888"/>
              </a:buClr>
              <a:buSzPts val="2000"/>
              <a:buNone/>
              <a:defRPr sz="2000">
                <a:solidFill>
                  <a:srgbClr val="888888"/>
                </a:solidFill>
              </a:defRPr>
            </a:lvl1pPr>
            <a:lvl2pPr marL="914400" lvl="1" indent="-228600" algn="l">
              <a:lnSpc>
                <a:spcPct val="100000"/>
              </a:lnSpc>
              <a:spcBef>
                <a:spcPts val="360"/>
              </a:spcBef>
              <a:spcAft>
                <a:spcPts val="0"/>
              </a:spcAft>
              <a:buClr>
                <a:srgbClr val="888888"/>
              </a:buClr>
              <a:buSzPts val="1800"/>
              <a:buNone/>
              <a:defRPr sz="1800">
                <a:solidFill>
                  <a:srgbClr val="888888"/>
                </a:solidFill>
              </a:defRPr>
            </a:lvl2pPr>
            <a:lvl3pPr marL="1371600" lvl="2" indent="-228600" algn="l">
              <a:lnSpc>
                <a:spcPct val="100000"/>
              </a:lnSpc>
              <a:spcBef>
                <a:spcPts val="320"/>
              </a:spcBef>
              <a:spcAft>
                <a:spcPts val="0"/>
              </a:spcAft>
              <a:buClr>
                <a:srgbClr val="888888"/>
              </a:buClr>
              <a:buSzPts val="1600"/>
              <a:buNone/>
              <a:defRPr sz="1600">
                <a:solidFill>
                  <a:srgbClr val="888888"/>
                </a:solidFill>
              </a:defRPr>
            </a:lvl3pPr>
            <a:lvl4pPr marL="1828800" lvl="3" indent="-228600" algn="l">
              <a:lnSpc>
                <a:spcPct val="100000"/>
              </a:lnSpc>
              <a:spcBef>
                <a:spcPts val="280"/>
              </a:spcBef>
              <a:spcAft>
                <a:spcPts val="0"/>
              </a:spcAft>
              <a:buClr>
                <a:srgbClr val="888888"/>
              </a:buClr>
              <a:buSzPts val="1400"/>
              <a:buNone/>
              <a:defRPr sz="1400">
                <a:solidFill>
                  <a:srgbClr val="888888"/>
                </a:solidFill>
              </a:defRPr>
            </a:lvl4pPr>
            <a:lvl5pPr marL="2286000" lvl="4" indent="-228600" algn="l">
              <a:lnSpc>
                <a:spcPct val="100000"/>
              </a:lnSpc>
              <a:spcBef>
                <a:spcPts val="280"/>
              </a:spcBef>
              <a:spcAft>
                <a:spcPts val="0"/>
              </a:spcAft>
              <a:buClr>
                <a:srgbClr val="888888"/>
              </a:buClr>
              <a:buSzPts val="1400"/>
              <a:buNone/>
              <a:defRPr sz="1400">
                <a:solidFill>
                  <a:srgbClr val="888888"/>
                </a:solidFill>
              </a:defRPr>
            </a:lvl5pPr>
            <a:lvl6pPr marL="2743200" lvl="5" indent="-228600" algn="l">
              <a:lnSpc>
                <a:spcPct val="100000"/>
              </a:lnSpc>
              <a:spcBef>
                <a:spcPts val="280"/>
              </a:spcBef>
              <a:spcAft>
                <a:spcPts val="0"/>
              </a:spcAft>
              <a:buClr>
                <a:srgbClr val="888888"/>
              </a:buClr>
              <a:buSzPts val="1400"/>
              <a:buNone/>
              <a:defRPr sz="1400">
                <a:solidFill>
                  <a:srgbClr val="888888"/>
                </a:solidFill>
              </a:defRPr>
            </a:lvl6pPr>
            <a:lvl7pPr marL="3200400" lvl="6" indent="-228600" algn="l">
              <a:lnSpc>
                <a:spcPct val="100000"/>
              </a:lnSpc>
              <a:spcBef>
                <a:spcPts val="280"/>
              </a:spcBef>
              <a:spcAft>
                <a:spcPts val="0"/>
              </a:spcAft>
              <a:buClr>
                <a:srgbClr val="888888"/>
              </a:buClr>
              <a:buSzPts val="1400"/>
              <a:buNone/>
              <a:defRPr sz="1400">
                <a:solidFill>
                  <a:srgbClr val="888888"/>
                </a:solidFill>
              </a:defRPr>
            </a:lvl7pPr>
            <a:lvl8pPr marL="3657600" lvl="7" indent="-228600" algn="l">
              <a:lnSpc>
                <a:spcPct val="100000"/>
              </a:lnSpc>
              <a:spcBef>
                <a:spcPts val="280"/>
              </a:spcBef>
              <a:spcAft>
                <a:spcPts val="0"/>
              </a:spcAft>
              <a:buClr>
                <a:srgbClr val="888888"/>
              </a:buClr>
              <a:buSzPts val="1400"/>
              <a:buNone/>
              <a:defRPr sz="1400">
                <a:solidFill>
                  <a:srgbClr val="888888"/>
                </a:solidFill>
              </a:defRPr>
            </a:lvl8pPr>
            <a:lvl9pPr marL="4114800" lvl="8" indent="-228600" algn="l">
              <a:lnSpc>
                <a:spcPct val="100000"/>
              </a:lnSpc>
              <a:spcBef>
                <a:spcPts val="280"/>
              </a:spcBef>
              <a:spcAft>
                <a:spcPts val="0"/>
              </a:spcAft>
              <a:buClr>
                <a:srgbClr val="888888"/>
              </a:buClr>
              <a:buSzPts val="1400"/>
              <a:buNone/>
              <a:defRPr sz="1400">
                <a:solidFill>
                  <a:srgbClr val="888888"/>
                </a:solidFill>
              </a:defRPr>
            </a:lvl9pPr>
          </a:lstStyle>
          <a:p>
            <a:endParaRPr/>
          </a:p>
        </p:txBody>
      </p:sp>
      <p:sp>
        <p:nvSpPr>
          <p:cNvPr id="30" name="Google Shape;30;p1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1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1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14"/>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lnSpc>
                <a:spcPct val="100000"/>
              </a:lnSpc>
              <a:spcBef>
                <a:spcPts val="560"/>
              </a:spcBef>
              <a:spcAft>
                <a:spcPts val="0"/>
              </a:spcAft>
              <a:buClr>
                <a:schemeClr val="dk1"/>
              </a:buClr>
              <a:buSzPts val="2800"/>
              <a:buChar char="•"/>
              <a:defRPr sz="2800"/>
            </a:lvl1pPr>
            <a:lvl2pPr marL="914400" lvl="1" indent="-381000" algn="l">
              <a:lnSpc>
                <a:spcPct val="100000"/>
              </a:lnSpc>
              <a:spcBef>
                <a:spcPts val="480"/>
              </a:spcBef>
              <a:spcAft>
                <a:spcPts val="0"/>
              </a:spcAft>
              <a:buClr>
                <a:schemeClr val="dk1"/>
              </a:buClr>
              <a:buSzPts val="2400"/>
              <a:buChar char="–"/>
              <a:defRPr sz="2400"/>
            </a:lvl2pPr>
            <a:lvl3pPr marL="1371600" lvl="2" indent="-355600" algn="l">
              <a:lnSpc>
                <a:spcPct val="100000"/>
              </a:lnSpc>
              <a:spcBef>
                <a:spcPts val="400"/>
              </a:spcBef>
              <a:spcAft>
                <a:spcPts val="0"/>
              </a:spcAft>
              <a:buClr>
                <a:schemeClr val="dk1"/>
              </a:buClr>
              <a:buSzPts val="2000"/>
              <a:buChar char="•"/>
              <a:defRPr sz="2000"/>
            </a:lvl3pPr>
            <a:lvl4pPr marL="1828800" lvl="3" indent="-342900" algn="l">
              <a:lnSpc>
                <a:spcPct val="100000"/>
              </a:lnSpc>
              <a:spcBef>
                <a:spcPts val="360"/>
              </a:spcBef>
              <a:spcAft>
                <a:spcPts val="0"/>
              </a:spcAft>
              <a:buClr>
                <a:schemeClr val="dk1"/>
              </a:buClr>
              <a:buSzPts val="1800"/>
              <a:buChar char="–"/>
              <a:defRPr sz="1800"/>
            </a:lvl4pPr>
            <a:lvl5pPr marL="2286000" lvl="4" indent="-342900" algn="l">
              <a:lnSpc>
                <a:spcPct val="100000"/>
              </a:lnSpc>
              <a:spcBef>
                <a:spcPts val="360"/>
              </a:spcBef>
              <a:spcAft>
                <a:spcPts val="0"/>
              </a:spcAft>
              <a:buClr>
                <a:schemeClr val="dk1"/>
              </a:buClr>
              <a:buSzPts val="1800"/>
              <a:buChar char="»"/>
              <a:defRPr sz="1800"/>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36" name="Google Shape;36;p14"/>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lnSpc>
                <a:spcPct val="100000"/>
              </a:lnSpc>
              <a:spcBef>
                <a:spcPts val="560"/>
              </a:spcBef>
              <a:spcAft>
                <a:spcPts val="0"/>
              </a:spcAft>
              <a:buClr>
                <a:schemeClr val="dk1"/>
              </a:buClr>
              <a:buSzPts val="2800"/>
              <a:buChar char="•"/>
              <a:defRPr sz="2800"/>
            </a:lvl1pPr>
            <a:lvl2pPr marL="914400" lvl="1" indent="-381000" algn="l">
              <a:lnSpc>
                <a:spcPct val="100000"/>
              </a:lnSpc>
              <a:spcBef>
                <a:spcPts val="480"/>
              </a:spcBef>
              <a:spcAft>
                <a:spcPts val="0"/>
              </a:spcAft>
              <a:buClr>
                <a:schemeClr val="dk1"/>
              </a:buClr>
              <a:buSzPts val="2400"/>
              <a:buChar char="–"/>
              <a:defRPr sz="2400"/>
            </a:lvl2pPr>
            <a:lvl3pPr marL="1371600" lvl="2" indent="-355600" algn="l">
              <a:lnSpc>
                <a:spcPct val="100000"/>
              </a:lnSpc>
              <a:spcBef>
                <a:spcPts val="400"/>
              </a:spcBef>
              <a:spcAft>
                <a:spcPts val="0"/>
              </a:spcAft>
              <a:buClr>
                <a:schemeClr val="dk1"/>
              </a:buClr>
              <a:buSzPts val="2000"/>
              <a:buChar char="•"/>
              <a:defRPr sz="2000"/>
            </a:lvl3pPr>
            <a:lvl4pPr marL="1828800" lvl="3" indent="-342900" algn="l">
              <a:lnSpc>
                <a:spcPct val="100000"/>
              </a:lnSpc>
              <a:spcBef>
                <a:spcPts val="360"/>
              </a:spcBef>
              <a:spcAft>
                <a:spcPts val="0"/>
              </a:spcAft>
              <a:buClr>
                <a:schemeClr val="dk1"/>
              </a:buClr>
              <a:buSzPts val="1800"/>
              <a:buChar char="–"/>
              <a:defRPr sz="1800"/>
            </a:lvl4pPr>
            <a:lvl5pPr marL="2286000" lvl="4" indent="-342900" algn="l">
              <a:lnSpc>
                <a:spcPct val="100000"/>
              </a:lnSpc>
              <a:spcBef>
                <a:spcPts val="360"/>
              </a:spcBef>
              <a:spcAft>
                <a:spcPts val="0"/>
              </a:spcAft>
              <a:buClr>
                <a:schemeClr val="dk1"/>
              </a:buClr>
              <a:buSzPts val="1800"/>
              <a:buChar char="»"/>
              <a:defRPr sz="1800"/>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37" name="Google Shape;37;p1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1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1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1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44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15"/>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80"/>
              </a:spcBef>
              <a:spcAft>
                <a:spcPts val="0"/>
              </a:spcAft>
              <a:buClr>
                <a:schemeClr val="dk1"/>
              </a:buClr>
              <a:buSzPts val="2400"/>
              <a:buNone/>
              <a:defRPr sz="2400" b="1"/>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43" name="Google Shape;43;p15"/>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lnSpc>
                <a:spcPct val="100000"/>
              </a:lnSpc>
              <a:spcBef>
                <a:spcPts val="480"/>
              </a:spcBef>
              <a:spcAft>
                <a:spcPts val="0"/>
              </a:spcAft>
              <a:buClr>
                <a:schemeClr val="dk1"/>
              </a:buClr>
              <a:buSzPts val="2400"/>
              <a:buChar char="•"/>
              <a:defRPr sz="2400"/>
            </a:lvl1pPr>
            <a:lvl2pPr marL="914400" lvl="1" indent="-355600" algn="l">
              <a:lnSpc>
                <a:spcPct val="100000"/>
              </a:lnSpc>
              <a:spcBef>
                <a:spcPts val="400"/>
              </a:spcBef>
              <a:spcAft>
                <a:spcPts val="0"/>
              </a:spcAft>
              <a:buClr>
                <a:schemeClr val="dk1"/>
              </a:buClr>
              <a:buSzPts val="2000"/>
              <a:buChar char="–"/>
              <a:defRPr sz="2000"/>
            </a:lvl2pPr>
            <a:lvl3pPr marL="1371600" lvl="2" indent="-342900" algn="l">
              <a:lnSpc>
                <a:spcPct val="100000"/>
              </a:lnSpc>
              <a:spcBef>
                <a:spcPts val="360"/>
              </a:spcBef>
              <a:spcAft>
                <a:spcPts val="0"/>
              </a:spcAft>
              <a:buClr>
                <a:schemeClr val="dk1"/>
              </a:buClr>
              <a:buSzPts val="1800"/>
              <a:buChar char="•"/>
              <a:defRPr sz="1800"/>
            </a:lvl3pPr>
            <a:lvl4pPr marL="1828800" lvl="3" indent="-330200" algn="l">
              <a:lnSpc>
                <a:spcPct val="100000"/>
              </a:lnSpc>
              <a:spcBef>
                <a:spcPts val="320"/>
              </a:spcBef>
              <a:spcAft>
                <a:spcPts val="0"/>
              </a:spcAft>
              <a:buClr>
                <a:schemeClr val="dk1"/>
              </a:buClr>
              <a:buSzPts val="1600"/>
              <a:buChar char="–"/>
              <a:defRPr sz="1600"/>
            </a:lvl4pPr>
            <a:lvl5pPr marL="2286000" lvl="4" indent="-330200" algn="l">
              <a:lnSpc>
                <a:spcPct val="100000"/>
              </a:lnSpc>
              <a:spcBef>
                <a:spcPts val="320"/>
              </a:spcBef>
              <a:spcAft>
                <a:spcPts val="0"/>
              </a:spcAft>
              <a:buClr>
                <a:schemeClr val="dk1"/>
              </a:buClr>
              <a:buSzPts val="1600"/>
              <a:buChar char="»"/>
              <a:defRPr sz="16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44" name="Google Shape;44;p15"/>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80"/>
              </a:spcBef>
              <a:spcAft>
                <a:spcPts val="0"/>
              </a:spcAft>
              <a:buClr>
                <a:schemeClr val="dk1"/>
              </a:buClr>
              <a:buSzPts val="2400"/>
              <a:buNone/>
              <a:defRPr sz="2400" b="1"/>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45" name="Google Shape;45;p15"/>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lnSpc>
                <a:spcPct val="100000"/>
              </a:lnSpc>
              <a:spcBef>
                <a:spcPts val="480"/>
              </a:spcBef>
              <a:spcAft>
                <a:spcPts val="0"/>
              </a:spcAft>
              <a:buClr>
                <a:schemeClr val="dk1"/>
              </a:buClr>
              <a:buSzPts val="2400"/>
              <a:buChar char="•"/>
              <a:defRPr sz="2400"/>
            </a:lvl1pPr>
            <a:lvl2pPr marL="914400" lvl="1" indent="-355600" algn="l">
              <a:lnSpc>
                <a:spcPct val="100000"/>
              </a:lnSpc>
              <a:spcBef>
                <a:spcPts val="400"/>
              </a:spcBef>
              <a:spcAft>
                <a:spcPts val="0"/>
              </a:spcAft>
              <a:buClr>
                <a:schemeClr val="dk1"/>
              </a:buClr>
              <a:buSzPts val="2000"/>
              <a:buChar char="–"/>
              <a:defRPr sz="2000"/>
            </a:lvl2pPr>
            <a:lvl3pPr marL="1371600" lvl="2" indent="-342900" algn="l">
              <a:lnSpc>
                <a:spcPct val="100000"/>
              </a:lnSpc>
              <a:spcBef>
                <a:spcPts val="360"/>
              </a:spcBef>
              <a:spcAft>
                <a:spcPts val="0"/>
              </a:spcAft>
              <a:buClr>
                <a:schemeClr val="dk1"/>
              </a:buClr>
              <a:buSzPts val="1800"/>
              <a:buChar char="•"/>
              <a:defRPr sz="1800"/>
            </a:lvl3pPr>
            <a:lvl4pPr marL="1828800" lvl="3" indent="-330200" algn="l">
              <a:lnSpc>
                <a:spcPct val="100000"/>
              </a:lnSpc>
              <a:spcBef>
                <a:spcPts val="320"/>
              </a:spcBef>
              <a:spcAft>
                <a:spcPts val="0"/>
              </a:spcAft>
              <a:buClr>
                <a:schemeClr val="dk1"/>
              </a:buClr>
              <a:buSzPts val="1600"/>
              <a:buChar char="–"/>
              <a:defRPr sz="1600"/>
            </a:lvl4pPr>
            <a:lvl5pPr marL="2286000" lvl="4" indent="-330200" algn="l">
              <a:lnSpc>
                <a:spcPct val="100000"/>
              </a:lnSpc>
              <a:spcBef>
                <a:spcPts val="320"/>
              </a:spcBef>
              <a:spcAft>
                <a:spcPts val="0"/>
              </a:spcAft>
              <a:buClr>
                <a:schemeClr val="dk1"/>
              </a:buClr>
              <a:buSzPts val="1600"/>
              <a:buChar char="»"/>
              <a:defRPr sz="16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46" name="Google Shape;46;p1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1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1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1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1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1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1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17"/>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dk1"/>
              </a:buClr>
              <a:buSzPts val="2000"/>
              <a:buFont typeface="Calibri"/>
              <a:buNone/>
              <a:defRPr sz="2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17"/>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lnSpc>
                <a:spcPct val="100000"/>
              </a:lnSpc>
              <a:spcBef>
                <a:spcPts val="640"/>
              </a:spcBef>
              <a:spcAft>
                <a:spcPts val="0"/>
              </a:spcAft>
              <a:buClr>
                <a:schemeClr val="dk1"/>
              </a:buClr>
              <a:buSzPts val="3200"/>
              <a:buChar char="•"/>
              <a:defRPr sz="3200"/>
            </a:lvl1pPr>
            <a:lvl2pPr marL="914400" lvl="1" indent="-406400" algn="l">
              <a:lnSpc>
                <a:spcPct val="100000"/>
              </a:lnSpc>
              <a:spcBef>
                <a:spcPts val="560"/>
              </a:spcBef>
              <a:spcAft>
                <a:spcPts val="0"/>
              </a:spcAft>
              <a:buClr>
                <a:schemeClr val="dk1"/>
              </a:buClr>
              <a:buSzPts val="2800"/>
              <a:buChar char="–"/>
              <a:defRPr sz="2800"/>
            </a:lvl2pPr>
            <a:lvl3pPr marL="1371600" lvl="2" indent="-381000" algn="l">
              <a:lnSpc>
                <a:spcPct val="100000"/>
              </a:lnSpc>
              <a:spcBef>
                <a:spcPts val="480"/>
              </a:spcBef>
              <a:spcAft>
                <a:spcPts val="0"/>
              </a:spcAft>
              <a:buClr>
                <a:schemeClr val="dk1"/>
              </a:buClr>
              <a:buSzPts val="2400"/>
              <a:buChar char="•"/>
              <a:defRPr sz="2400"/>
            </a:lvl3pPr>
            <a:lvl4pPr marL="1828800" lvl="3" indent="-355600" algn="l">
              <a:lnSpc>
                <a:spcPct val="100000"/>
              </a:lnSpc>
              <a:spcBef>
                <a:spcPts val="400"/>
              </a:spcBef>
              <a:spcAft>
                <a:spcPts val="0"/>
              </a:spcAft>
              <a:buClr>
                <a:schemeClr val="dk1"/>
              </a:buClr>
              <a:buSzPts val="2000"/>
              <a:buChar char="–"/>
              <a:defRPr sz="2000"/>
            </a:lvl4pPr>
            <a:lvl5pPr marL="2286000" lvl="4" indent="-355600" algn="l">
              <a:lnSpc>
                <a:spcPct val="100000"/>
              </a:lnSpc>
              <a:spcBef>
                <a:spcPts val="400"/>
              </a:spcBef>
              <a:spcAft>
                <a:spcPts val="0"/>
              </a:spcAft>
              <a:buClr>
                <a:schemeClr val="dk1"/>
              </a:buClr>
              <a:buSzPts val="2000"/>
              <a:buChar char="»"/>
              <a:defRPr sz="2000"/>
            </a:lvl5pPr>
            <a:lvl6pPr marL="2743200" lvl="5" indent="-355600" algn="l">
              <a:lnSpc>
                <a:spcPct val="100000"/>
              </a:lnSpc>
              <a:spcBef>
                <a:spcPts val="400"/>
              </a:spcBef>
              <a:spcAft>
                <a:spcPts val="0"/>
              </a:spcAft>
              <a:buClr>
                <a:schemeClr val="dk1"/>
              </a:buClr>
              <a:buSzPts val="2000"/>
              <a:buChar char="•"/>
              <a:defRPr sz="2000"/>
            </a:lvl6pPr>
            <a:lvl7pPr marL="3200400" lvl="6" indent="-355600" algn="l">
              <a:lnSpc>
                <a:spcPct val="100000"/>
              </a:lnSpc>
              <a:spcBef>
                <a:spcPts val="400"/>
              </a:spcBef>
              <a:spcAft>
                <a:spcPts val="0"/>
              </a:spcAft>
              <a:buClr>
                <a:schemeClr val="dk1"/>
              </a:buClr>
              <a:buSzPts val="2000"/>
              <a:buChar char="•"/>
              <a:defRPr sz="2000"/>
            </a:lvl7pPr>
            <a:lvl8pPr marL="3657600" lvl="7" indent="-355600" algn="l">
              <a:lnSpc>
                <a:spcPct val="100000"/>
              </a:lnSpc>
              <a:spcBef>
                <a:spcPts val="400"/>
              </a:spcBef>
              <a:spcAft>
                <a:spcPts val="0"/>
              </a:spcAft>
              <a:buClr>
                <a:schemeClr val="dk1"/>
              </a:buClr>
              <a:buSzPts val="2000"/>
              <a:buChar char="•"/>
              <a:defRPr sz="2000"/>
            </a:lvl8pPr>
            <a:lvl9pPr marL="4114800" lvl="8" indent="-355600" algn="l">
              <a:lnSpc>
                <a:spcPct val="100000"/>
              </a:lnSpc>
              <a:spcBef>
                <a:spcPts val="400"/>
              </a:spcBef>
              <a:spcAft>
                <a:spcPts val="0"/>
              </a:spcAft>
              <a:buClr>
                <a:schemeClr val="dk1"/>
              </a:buClr>
              <a:buSzPts val="2000"/>
              <a:buChar char="•"/>
              <a:defRPr sz="2000"/>
            </a:lvl9pPr>
          </a:lstStyle>
          <a:p>
            <a:endParaRPr/>
          </a:p>
        </p:txBody>
      </p:sp>
      <p:sp>
        <p:nvSpPr>
          <p:cNvPr id="57" name="Google Shape;57;p17"/>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280"/>
              </a:spcBef>
              <a:spcAft>
                <a:spcPts val="0"/>
              </a:spcAft>
              <a:buClr>
                <a:schemeClr val="dk1"/>
              </a:buClr>
              <a:buSzPts val="1400"/>
              <a:buNone/>
              <a:defRPr sz="1400"/>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58" name="Google Shape;58;p1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1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1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18"/>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dk1"/>
              </a:buClr>
              <a:buSzPts val="2000"/>
              <a:buFont typeface="Calibri"/>
              <a:buNone/>
              <a:defRPr sz="2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8"/>
          <p:cNvSpPr>
            <a:spLocks noGrp="1"/>
          </p:cNvSpPr>
          <p:nvPr>
            <p:ph type="pic" idx="2"/>
          </p:nvPr>
        </p:nvSpPr>
        <p:spPr>
          <a:xfrm>
            <a:off x="1792288" y="612775"/>
            <a:ext cx="5486400" cy="4114800"/>
          </a:xfrm>
          <a:prstGeom prst="rect">
            <a:avLst/>
          </a:prstGeom>
          <a:noFill/>
          <a:ln>
            <a:noFill/>
          </a:ln>
        </p:spPr>
      </p:sp>
      <p:sp>
        <p:nvSpPr>
          <p:cNvPr id="64" name="Google Shape;64;p18"/>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280"/>
              </a:spcBef>
              <a:spcAft>
                <a:spcPts val="0"/>
              </a:spcAft>
              <a:buClr>
                <a:schemeClr val="dk1"/>
              </a:buClr>
              <a:buSzPts val="1400"/>
              <a:buNone/>
              <a:defRPr sz="1400"/>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65" name="Google Shape;65;p1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1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1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lnSpc>
                <a:spcPct val="10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9"/>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 name="Google Shape;8;p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jpg"/><Relationship Id="rId9" Type="http://schemas.openxmlformats.org/officeDocument/2006/relationships/image" Target="../media/image7.jp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3.jpe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15.jpe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16.jpe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8" Type="http://schemas.openxmlformats.org/officeDocument/2006/relationships/image" Target="../media/image7.jpg"/><Relationship Id="rId13" Type="http://schemas.openxmlformats.org/officeDocument/2006/relationships/image" Target="../media/image19.png"/><Relationship Id="rId3" Type="http://schemas.openxmlformats.org/officeDocument/2006/relationships/image" Target="../media/image2.jpg"/><Relationship Id="rId7" Type="http://schemas.openxmlformats.org/officeDocument/2006/relationships/image" Target="../media/image6.png"/><Relationship Id="rId12"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hyperlink" Target="https://creativecommons.org/licenses/by-nc/4.0/legalcode.en" TargetMode="External"/><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50000">
              <a:srgbClr val="EAFFFB"/>
            </a:gs>
            <a:gs pos="100000">
              <a:srgbClr val="51D8C0"/>
            </a:gs>
          </a:gsLst>
          <a:lin ang="5400012" scaled="0"/>
        </a:gradFill>
        <a:effectLst/>
      </p:bgPr>
    </p:bg>
    <p:spTree>
      <p:nvGrpSpPr>
        <p:cNvPr id="1" name="Shape 83"/>
        <p:cNvGrpSpPr/>
        <p:nvPr/>
      </p:nvGrpSpPr>
      <p:grpSpPr>
        <a:xfrm>
          <a:off x="0" y="0"/>
          <a:ext cx="0" cy="0"/>
          <a:chOff x="0" y="0"/>
          <a:chExt cx="0" cy="0"/>
        </a:xfrm>
      </p:grpSpPr>
      <p:grpSp>
        <p:nvGrpSpPr>
          <p:cNvPr id="84" name="Google Shape;84;g326d54a65b3_1_0"/>
          <p:cNvGrpSpPr/>
          <p:nvPr/>
        </p:nvGrpSpPr>
        <p:grpSpPr>
          <a:xfrm>
            <a:off x="1644693" y="8959365"/>
            <a:ext cx="17982050" cy="4071840"/>
            <a:chOff x="0" y="-9525"/>
            <a:chExt cx="5559109" cy="1258800"/>
          </a:xfrm>
        </p:grpSpPr>
        <p:sp>
          <p:nvSpPr>
            <p:cNvPr id="85" name="Google Shape;85;g326d54a65b3_1_0"/>
            <p:cNvSpPr/>
            <p:nvPr/>
          </p:nvSpPr>
          <p:spPr>
            <a:xfrm>
              <a:off x="0" y="0"/>
              <a:ext cx="5559109" cy="1249137"/>
            </a:xfrm>
            <a:custGeom>
              <a:avLst/>
              <a:gdLst/>
              <a:ahLst/>
              <a:cxnLst/>
              <a:rect l="l" t="t" r="r" b="b"/>
              <a:pathLst>
                <a:path w="5559109" h="1249137" extrusionOk="0">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w="114300" cap="rnd" cmpd="sng">
              <a:solidFill>
                <a:srgbClr val="39999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6" name="Google Shape;86;g326d54a65b3_1_0"/>
            <p:cNvSpPr txBox="1"/>
            <p:nvPr/>
          </p:nvSpPr>
          <p:spPr>
            <a:xfrm>
              <a:off x="0" y="-9525"/>
              <a:ext cx="5559000" cy="1258800"/>
            </a:xfrm>
            <a:prstGeom prst="rect">
              <a:avLst/>
            </a:prstGeom>
            <a:noFill/>
            <a:ln>
              <a:noFill/>
            </a:ln>
          </p:spPr>
          <p:txBody>
            <a:bodyPr spcFirstLastPara="1" wrap="square" lIns="30525" tIns="30525" rIns="30525" bIns="30525" anchor="ctr" anchorCtr="0">
              <a:noAutofit/>
            </a:bodyPr>
            <a:lstStyle/>
            <a:p>
              <a:pPr marL="0" marR="0" lvl="0" indent="0" algn="ctr" rtl="0">
                <a:lnSpc>
                  <a:spcPct val="88833"/>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nvGrpSpPr>
          <p:cNvPr id="87" name="Google Shape;87;g326d54a65b3_1_0"/>
          <p:cNvGrpSpPr/>
          <p:nvPr/>
        </p:nvGrpSpPr>
        <p:grpSpPr>
          <a:xfrm>
            <a:off x="-1047171" y="4984823"/>
            <a:ext cx="17982050" cy="3531587"/>
            <a:chOff x="0" y="-9525"/>
            <a:chExt cx="5559109" cy="1091782"/>
          </a:xfrm>
        </p:grpSpPr>
        <p:sp>
          <p:nvSpPr>
            <p:cNvPr id="88" name="Google Shape;88;g326d54a65b3_1_0"/>
            <p:cNvSpPr/>
            <p:nvPr/>
          </p:nvSpPr>
          <p:spPr>
            <a:xfrm>
              <a:off x="0" y="0"/>
              <a:ext cx="5559109" cy="1082257"/>
            </a:xfrm>
            <a:custGeom>
              <a:avLst/>
              <a:gdLst/>
              <a:ahLst/>
              <a:cxnLst/>
              <a:rect l="l" t="t" r="r" b="b"/>
              <a:pathLst>
                <a:path w="5559109" h="1082257" extrusionOk="0">
                  <a:moveTo>
                    <a:pt x="15499" y="0"/>
                  </a:moveTo>
                  <a:lnTo>
                    <a:pt x="5543610" y="0"/>
                  </a:lnTo>
                  <a:cubicBezTo>
                    <a:pt x="5547721" y="0"/>
                    <a:pt x="5551663" y="1633"/>
                    <a:pt x="5554569" y="4540"/>
                  </a:cubicBezTo>
                  <a:cubicBezTo>
                    <a:pt x="5557476" y="7446"/>
                    <a:pt x="5559109" y="11389"/>
                    <a:pt x="5559109" y="15499"/>
                  </a:cubicBezTo>
                  <a:lnTo>
                    <a:pt x="5559109" y="1066758"/>
                  </a:lnTo>
                  <a:cubicBezTo>
                    <a:pt x="5559109" y="1070868"/>
                    <a:pt x="5557476" y="1074811"/>
                    <a:pt x="5554569" y="1077717"/>
                  </a:cubicBezTo>
                  <a:cubicBezTo>
                    <a:pt x="5551663" y="1080624"/>
                    <a:pt x="5547721" y="1082257"/>
                    <a:pt x="5543610" y="1082257"/>
                  </a:cubicBezTo>
                  <a:lnTo>
                    <a:pt x="15499" y="1082257"/>
                  </a:lnTo>
                  <a:cubicBezTo>
                    <a:pt x="11389" y="1082257"/>
                    <a:pt x="7446" y="1080624"/>
                    <a:pt x="4540" y="1077717"/>
                  </a:cubicBezTo>
                  <a:cubicBezTo>
                    <a:pt x="1633" y="1074811"/>
                    <a:pt x="0" y="1070868"/>
                    <a:pt x="0" y="1066758"/>
                  </a:cubicBezTo>
                  <a:lnTo>
                    <a:pt x="0" y="15499"/>
                  </a:lnTo>
                  <a:cubicBezTo>
                    <a:pt x="0" y="11389"/>
                    <a:pt x="1633" y="7446"/>
                    <a:pt x="4540" y="4540"/>
                  </a:cubicBezTo>
                  <a:cubicBezTo>
                    <a:pt x="7446" y="1633"/>
                    <a:pt x="11389" y="0"/>
                    <a:pt x="15499" y="0"/>
                  </a:cubicBezTo>
                  <a:close/>
                </a:path>
              </a:pathLst>
            </a:custGeom>
            <a:solidFill>
              <a:srgbClr val="000000">
                <a:alpha val="0"/>
              </a:srgbClr>
            </a:solidFill>
            <a:ln w="114300" cap="rnd" cmpd="sng">
              <a:solidFill>
                <a:srgbClr val="39999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 name="Google Shape;89;g326d54a65b3_1_0"/>
            <p:cNvSpPr txBox="1"/>
            <p:nvPr/>
          </p:nvSpPr>
          <p:spPr>
            <a:xfrm>
              <a:off x="0" y="-9525"/>
              <a:ext cx="5559000" cy="1091700"/>
            </a:xfrm>
            <a:prstGeom prst="rect">
              <a:avLst/>
            </a:prstGeom>
            <a:noFill/>
            <a:ln>
              <a:noFill/>
            </a:ln>
          </p:spPr>
          <p:txBody>
            <a:bodyPr spcFirstLastPara="1" wrap="square" lIns="30525" tIns="30525" rIns="30525" bIns="30525" anchor="ctr" anchorCtr="0">
              <a:noAutofit/>
            </a:bodyPr>
            <a:lstStyle/>
            <a:p>
              <a:pPr marL="0" marR="0" lvl="0" indent="0" algn="ctr" rtl="0">
                <a:lnSpc>
                  <a:spcPct val="88833"/>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nvGrpSpPr>
          <p:cNvPr id="90" name="Google Shape;90;g326d54a65b3_1_0"/>
          <p:cNvGrpSpPr/>
          <p:nvPr/>
        </p:nvGrpSpPr>
        <p:grpSpPr>
          <a:xfrm>
            <a:off x="1644693" y="-307801"/>
            <a:ext cx="18587667" cy="4847198"/>
            <a:chOff x="0" y="-9525"/>
            <a:chExt cx="5746334" cy="1498500"/>
          </a:xfrm>
        </p:grpSpPr>
        <p:sp>
          <p:nvSpPr>
            <p:cNvPr id="91" name="Google Shape;91;g326d54a65b3_1_0"/>
            <p:cNvSpPr/>
            <p:nvPr/>
          </p:nvSpPr>
          <p:spPr>
            <a:xfrm>
              <a:off x="0" y="0"/>
              <a:ext cx="5746334" cy="1488962"/>
            </a:xfrm>
            <a:custGeom>
              <a:avLst/>
              <a:gdLst/>
              <a:ahLst/>
              <a:cxnLst/>
              <a:rect l="l" t="t" r="r" b="b"/>
              <a:pathLst>
                <a:path w="5746334" h="1488962" extrusionOk="0">
                  <a:moveTo>
                    <a:pt x="14994" y="0"/>
                  </a:moveTo>
                  <a:lnTo>
                    <a:pt x="5731340" y="0"/>
                  </a:lnTo>
                  <a:cubicBezTo>
                    <a:pt x="5735317" y="0"/>
                    <a:pt x="5739130" y="1580"/>
                    <a:pt x="5741943" y="4392"/>
                  </a:cubicBezTo>
                  <a:cubicBezTo>
                    <a:pt x="5744754" y="7204"/>
                    <a:pt x="5746334" y="11017"/>
                    <a:pt x="5746334" y="14994"/>
                  </a:cubicBezTo>
                  <a:lnTo>
                    <a:pt x="5746334" y="1473968"/>
                  </a:lnTo>
                  <a:cubicBezTo>
                    <a:pt x="5746334" y="1477944"/>
                    <a:pt x="5744754" y="1481758"/>
                    <a:pt x="5741943" y="1484570"/>
                  </a:cubicBezTo>
                  <a:cubicBezTo>
                    <a:pt x="5739130" y="1487382"/>
                    <a:pt x="5735317" y="1488962"/>
                    <a:pt x="5731340" y="1488962"/>
                  </a:cubicBezTo>
                  <a:lnTo>
                    <a:pt x="14994" y="1488962"/>
                  </a:lnTo>
                  <a:cubicBezTo>
                    <a:pt x="11017" y="1488962"/>
                    <a:pt x="7204" y="1487382"/>
                    <a:pt x="4392" y="1484570"/>
                  </a:cubicBezTo>
                  <a:cubicBezTo>
                    <a:pt x="1580" y="1481758"/>
                    <a:pt x="0" y="1477944"/>
                    <a:pt x="0" y="1473968"/>
                  </a:cubicBezTo>
                  <a:lnTo>
                    <a:pt x="0" y="14994"/>
                  </a:lnTo>
                  <a:cubicBezTo>
                    <a:pt x="0" y="11017"/>
                    <a:pt x="1580" y="7204"/>
                    <a:pt x="4392" y="4392"/>
                  </a:cubicBezTo>
                  <a:cubicBezTo>
                    <a:pt x="7204" y="1580"/>
                    <a:pt x="11017" y="0"/>
                    <a:pt x="14994" y="0"/>
                  </a:cubicBezTo>
                  <a:close/>
                </a:path>
              </a:pathLst>
            </a:custGeom>
            <a:solidFill>
              <a:srgbClr val="000000">
                <a:alpha val="0"/>
              </a:srgbClr>
            </a:solidFill>
            <a:ln w="114300" cap="rnd" cmpd="sng">
              <a:solidFill>
                <a:srgbClr val="39999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2" name="Google Shape;92;g326d54a65b3_1_0"/>
            <p:cNvSpPr txBox="1"/>
            <p:nvPr/>
          </p:nvSpPr>
          <p:spPr>
            <a:xfrm>
              <a:off x="0" y="-9525"/>
              <a:ext cx="5746200" cy="1498500"/>
            </a:xfrm>
            <a:prstGeom prst="rect">
              <a:avLst/>
            </a:prstGeom>
            <a:noFill/>
            <a:ln>
              <a:noFill/>
            </a:ln>
          </p:spPr>
          <p:txBody>
            <a:bodyPr spcFirstLastPara="1" wrap="square" lIns="30525" tIns="30525" rIns="30525" bIns="30525" anchor="ctr" anchorCtr="0">
              <a:noAutofit/>
            </a:bodyPr>
            <a:lstStyle/>
            <a:p>
              <a:pPr marL="0" marR="0" lvl="0" indent="0" algn="ctr" rtl="0">
                <a:lnSpc>
                  <a:spcPct val="88833"/>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cxnSp>
        <p:nvCxnSpPr>
          <p:cNvPr id="93" name="Google Shape;93;g326d54a65b3_1_0"/>
          <p:cNvCxnSpPr/>
          <p:nvPr/>
        </p:nvCxnSpPr>
        <p:spPr>
          <a:xfrm>
            <a:off x="1812732" y="6958684"/>
            <a:ext cx="7579800" cy="0"/>
          </a:xfrm>
          <a:prstGeom prst="straightConnector1">
            <a:avLst/>
          </a:prstGeom>
          <a:noFill/>
          <a:ln w="76200" cap="rnd" cmpd="sng">
            <a:solidFill>
              <a:srgbClr val="FFFFFF"/>
            </a:solidFill>
            <a:prstDash val="solid"/>
            <a:round/>
            <a:headEnd type="none" w="sm" len="sm"/>
            <a:tailEnd type="none" w="sm" len="sm"/>
          </a:ln>
        </p:spPr>
      </p:cxnSp>
      <p:sp>
        <p:nvSpPr>
          <p:cNvPr id="94" name="Google Shape;94;g326d54a65b3_1_0"/>
          <p:cNvSpPr txBox="1"/>
          <p:nvPr/>
        </p:nvSpPr>
        <p:spPr>
          <a:xfrm>
            <a:off x="1812732" y="7186190"/>
            <a:ext cx="14565786" cy="677108"/>
          </a:xfrm>
          <a:prstGeom prst="rect">
            <a:avLst/>
          </a:prstGeom>
          <a:noFill/>
          <a:ln>
            <a:noFill/>
          </a:ln>
        </p:spPr>
        <p:txBody>
          <a:bodyPr spcFirstLastPara="1" wrap="square" lIns="0" tIns="0" rIns="0" bIns="0" anchor="t" anchorCtr="0">
            <a:spAutoFit/>
          </a:bodyPr>
          <a:lstStyle/>
          <a:p>
            <a:pPr marL="0" lvl="0" indent="0" algn="just" rtl="0">
              <a:lnSpc>
                <a:spcPct val="110002"/>
              </a:lnSpc>
              <a:spcBef>
                <a:spcPts val="0"/>
              </a:spcBef>
              <a:spcAft>
                <a:spcPts val="0"/>
              </a:spcAft>
              <a:buClr>
                <a:schemeClr val="dk1"/>
              </a:buClr>
              <a:buSzPts val="8558"/>
              <a:buFont typeface="Arial"/>
              <a:buNone/>
            </a:pPr>
            <a:r>
              <a:rPr lang="en-US" sz="4000" dirty="0">
                <a:latin typeface="Century Gothic" panose="020B0502020202020204" pitchFamily="34" charset="0"/>
              </a:rPr>
              <a:t>Introduction to Collaboration and Teamwork with Arduino</a:t>
            </a:r>
            <a:endParaRPr lang="en-US" sz="4000" dirty="0">
              <a:solidFill>
                <a:srgbClr val="0F2D2E"/>
              </a:solidFill>
              <a:latin typeface="Century Gothic" panose="020B0502020202020204" pitchFamily="34" charset="0"/>
              <a:ea typeface="Calibri"/>
              <a:cs typeface="Calibri"/>
              <a:sym typeface="Calibri"/>
            </a:endParaRPr>
          </a:p>
        </p:txBody>
      </p:sp>
      <p:sp>
        <p:nvSpPr>
          <p:cNvPr id="95" name="Google Shape;95;g326d54a65b3_1_0"/>
          <p:cNvSpPr txBox="1"/>
          <p:nvPr/>
        </p:nvSpPr>
        <p:spPr>
          <a:xfrm>
            <a:off x="1812732" y="5468870"/>
            <a:ext cx="15695100" cy="1317300"/>
          </a:xfrm>
          <a:prstGeom prst="rect">
            <a:avLst/>
          </a:prstGeom>
          <a:noFill/>
          <a:ln>
            <a:noFill/>
          </a:ln>
        </p:spPr>
        <p:txBody>
          <a:bodyPr spcFirstLastPara="1" wrap="square" lIns="0" tIns="0" rIns="0" bIns="0" anchor="t" anchorCtr="0">
            <a:spAutoFit/>
          </a:bodyPr>
          <a:lstStyle/>
          <a:p>
            <a:pPr marL="0" marR="0" lvl="0" indent="0" algn="just" rtl="0">
              <a:lnSpc>
                <a:spcPct val="110002"/>
              </a:lnSpc>
              <a:spcBef>
                <a:spcPts val="0"/>
              </a:spcBef>
              <a:spcAft>
                <a:spcPts val="0"/>
              </a:spcAft>
              <a:buClr>
                <a:srgbClr val="000000"/>
              </a:buClr>
              <a:buSzPts val="8558"/>
              <a:buFont typeface="Arial"/>
              <a:buNone/>
            </a:pPr>
            <a:r>
              <a:rPr lang="en-US" sz="8558" dirty="0">
                <a:solidFill>
                  <a:srgbClr val="0F2D2E"/>
                </a:solidFill>
                <a:latin typeface="Century Gothic"/>
                <a:ea typeface="Century Gothic"/>
                <a:cs typeface="Century Gothic"/>
                <a:sym typeface="Century Gothic"/>
              </a:rPr>
              <a:t>Module 5.1</a:t>
            </a:r>
            <a:endParaRPr sz="1400" b="0" i="0" u="none" strike="noStrike" cap="none" dirty="0">
              <a:solidFill>
                <a:srgbClr val="000000"/>
              </a:solidFill>
              <a:latin typeface="Arial"/>
              <a:ea typeface="Arial"/>
              <a:cs typeface="Arial"/>
              <a:sym typeface="Arial"/>
            </a:endParaRPr>
          </a:p>
        </p:txBody>
      </p:sp>
      <p:sp>
        <p:nvSpPr>
          <p:cNvPr id="96" name="Google Shape;96;g326d54a65b3_1_0"/>
          <p:cNvSpPr/>
          <p:nvPr/>
        </p:nvSpPr>
        <p:spPr>
          <a:xfrm>
            <a:off x="13849129" y="1028700"/>
            <a:ext cx="3248246" cy="714614"/>
          </a:xfrm>
          <a:custGeom>
            <a:avLst/>
            <a:gdLst/>
            <a:ahLst/>
            <a:cxnLst/>
            <a:rect l="l" t="t" r="r" b="b"/>
            <a:pathLst>
              <a:path w="3248246" h="714614" extrusionOk="0">
                <a:moveTo>
                  <a:pt x="0" y="0"/>
                </a:moveTo>
                <a:lnTo>
                  <a:pt x="3248246" y="0"/>
                </a:lnTo>
                <a:lnTo>
                  <a:pt x="3248246" y="714614"/>
                </a:lnTo>
                <a:lnTo>
                  <a:pt x="0" y="714614"/>
                </a:lnTo>
                <a:lnTo>
                  <a:pt x="0" y="0"/>
                </a:lnTo>
                <a:close/>
              </a:path>
            </a:pathLst>
          </a:custGeom>
          <a:blipFill rotWithShape="1">
            <a:blip r:embed="rId3">
              <a:alphaModFix/>
            </a:blip>
            <a:stretch>
              <a:fillRect t="-659" b="-659"/>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97" name="Google Shape;97;g326d54a65b3_1_0"/>
          <p:cNvSpPr txBox="1"/>
          <p:nvPr/>
        </p:nvSpPr>
        <p:spPr>
          <a:xfrm>
            <a:off x="13849129" y="1902759"/>
            <a:ext cx="3248100" cy="378180"/>
          </a:xfrm>
          <a:prstGeom prst="rect">
            <a:avLst/>
          </a:prstGeom>
          <a:noFill/>
          <a:ln>
            <a:noFill/>
          </a:ln>
        </p:spPr>
        <p:txBody>
          <a:bodyPr spcFirstLastPara="1" wrap="square" lIns="0" tIns="0" rIns="0" bIns="0" anchor="t" anchorCtr="0">
            <a:spAutoFit/>
          </a:bodyPr>
          <a:lstStyle/>
          <a:p>
            <a:pPr marL="0" marR="0" lvl="0" indent="0" algn="just" rtl="0">
              <a:lnSpc>
                <a:spcPct val="109982"/>
              </a:lnSpc>
              <a:spcBef>
                <a:spcPts val="0"/>
              </a:spcBef>
              <a:spcAft>
                <a:spcPts val="0"/>
              </a:spcAft>
              <a:buClr>
                <a:srgbClr val="000000"/>
              </a:buClr>
              <a:buSzPts val="2234"/>
              <a:buFont typeface="Arial"/>
              <a:buNone/>
            </a:pPr>
            <a:r>
              <a:rPr lang="en-US" sz="2234" b="0" i="0" u="none" strike="noStrike" cap="none" dirty="0">
                <a:solidFill>
                  <a:srgbClr val="0F2D2E"/>
                </a:solidFill>
                <a:latin typeface="Century Gothic"/>
                <a:ea typeface="Century Gothic"/>
                <a:cs typeface="Century Gothic"/>
                <a:sym typeface="Century Gothic"/>
              </a:rPr>
              <a:t>14 January 2025</a:t>
            </a:r>
            <a:endParaRPr sz="1400" b="0" i="0" u="none" strike="noStrike" cap="none" dirty="0">
              <a:solidFill>
                <a:srgbClr val="000000"/>
              </a:solidFill>
              <a:latin typeface="Arial"/>
              <a:ea typeface="Arial"/>
              <a:cs typeface="Arial"/>
              <a:sym typeface="Arial"/>
            </a:endParaRPr>
          </a:p>
        </p:txBody>
      </p:sp>
      <p:sp>
        <p:nvSpPr>
          <p:cNvPr id="98" name="Google Shape;98;g326d54a65b3_1_0"/>
          <p:cNvSpPr/>
          <p:nvPr/>
        </p:nvSpPr>
        <p:spPr>
          <a:xfrm>
            <a:off x="2288229" y="9334337"/>
            <a:ext cx="1687820" cy="780148"/>
          </a:xfrm>
          <a:custGeom>
            <a:avLst/>
            <a:gdLst/>
            <a:ahLst/>
            <a:cxnLst/>
            <a:rect l="l" t="t" r="r" b="b"/>
            <a:pathLst>
              <a:path w="1687820" h="780148" extrusionOk="0">
                <a:moveTo>
                  <a:pt x="0" y="0"/>
                </a:moveTo>
                <a:lnTo>
                  <a:pt x="1687821" y="0"/>
                </a:lnTo>
                <a:lnTo>
                  <a:pt x="1687821" y="780148"/>
                </a:lnTo>
                <a:lnTo>
                  <a:pt x="0" y="78014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99" name="Google Shape;99;g326d54a65b3_1_0"/>
          <p:cNvSpPr/>
          <p:nvPr/>
        </p:nvSpPr>
        <p:spPr>
          <a:xfrm>
            <a:off x="8468919" y="9508232"/>
            <a:ext cx="1801998" cy="635204"/>
          </a:xfrm>
          <a:custGeom>
            <a:avLst/>
            <a:gdLst/>
            <a:ahLst/>
            <a:cxnLst/>
            <a:rect l="l" t="t" r="r" b="b"/>
            <a:pathLst>
              <a:path w="1801998" h="635204" extrusionOk="0">
                <a:moveTo>
                  <a:pt x="0" y="0"/>
                </a:moveTo>
                <a:lnTo>
                  <a:pt x="1801998" y="0"/>
                </a:lnTo>
                <a:lnTo>
                  <a:pt x="1801998" y="635205"/>
                </a:lnTo>
                <a:lnTo>
                  <a:pt x="0" y="635205"/>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0" name="Google Shape;100;g326d54a65b3_1_0"/>
          <p:cNvSpPr/>
          <p:nvPr/>
        </p:nvSpPr>
        <p:spPr>
          <a:xfrm>
            <a:off x="6736443" y="9311482"/>
            <a:ext cx="1018563" cy="978188"/>
          </a:xfrm>
          <a:custGeom>
            <a:avLst/>
            <a:gdLst/>
            <a:ahLst/>
            <a:cxnLst/>
            <a:rect l="l" t="t" r="r" b="b"/>
            <a:pathLst>
              <a:path w="1018563" h="978188" extrusionOk="0">
                <a:moveTo>
                  <a:pt x="0" y="0"/>
                </a:moveTo>
                <a:lnTo>
                  <a:pt x="1018563" y="0"/>
                </a:lnTo>
                <a:lnTo>
                  <a:pt x="1018563" y="978188"/>
                </a:lnTo>
                <a:lnTo>
                  <a:pt x="0" y="978188"/>
                </a:lnTo>
                <a:lnTo>
                  <a:pt x="0" y="0"/>
                </a:lnTo>
                <a:close/>
              </a:path>
            </a:pathLst>
          </a:custGeom>
          <a:blipFill rotWithShape="1">
            <a:blip r:embed="rId6">
              <a:alphaModFix/>
            </a:blip>
            <a:stretch>
              <a:fillRect b="-26479"/>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101" name="Google Shape;101;g326d54a65b3_1_0"/>
          <p:cNvSpPr/>
          <p:nvPr/>
        </p:nvSpPr>
        <p:spPr>
          <a:xfrm>
            <a:off x="16647789" y="9340040"/>
            <a:ext cx="1339344" cy="796603"/>
          </a:xfrm>
          <a:custGeom>
            <a:avLst/>
            <a:gdLst/>
            <a:ahLst/>
            <a:cxnLst/>
            <a:rect l="l" t="t" r="r" b="b"/>
            <a:pathLst>
              <a:path w="1339344" h="796603" extrusionOk="0">
                <a:moveTo>
                  <a:pt x="0" y="0"/>
                </a:moveTo>
                <a:lnTo>
                  <a:pt x="1339343" y="0"/>
                </a:lnTo>
                <a:lnTo>
                  <a:pt x="1339343" y="796603"/>
                </a:lnTo>
                <a:lnTo>
                  <a:pt x="0" y="796603"/>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102" name="Google Shape;102;g326d54a65b3_1_0"/>
          <p:cNvSpPr/>
          <p:nvPr/>
        </p:nvSpPr>
        <p:spPr>
          <a:xfrm>
            <a:off x="15086784" y="9305793"/>
            <a:ext cx="1140529" cy="837237"/>
          </a:xfrm>
          <a:custGeom>
            <a:avLst/>
            <a:gdLst/>
            <a:ahLst/>
            <a:cxnLst/>
            <a:rect l="l" t="t" r="r" b="b"/>
            <a:pathLst>
              <a:path w="1140529" h="837237" extrusionOk="0">
                <a:moveTo>
                  <a:pt x="0" y="0"/>
                </a:moveTo>
                <a:lnTo>
                  <a:pt x="1140528" y="0"/>
                </a:lnTo>
                <a:lnTo>
                  <a:pt x="1140528" y="837237"/>
                </a:lnTo>
                <a:lnTo>
                  <a:pt x="0" y="837237"/>
                </a:lnTo>
                <a:lnTo>
                  <a:pt x="0" y="0"/>
                </a:lnTo>
                <a:close/>
              </a:path>
            </a:pathLst>
          </a:custGeom>
          <a:blipFill rotWithShape="1">
            <a:blip r:embed="rId8">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103" name="Google Shape;103;g326d54a65b3_1_0"/>
          <p:cNvSpPr/>
          <p:nvPr/>
        </p:nvSpPr>
        <p:spPr>
          <a:xfrm>
            <a:off x="4245223" y="9445918"/>
            <a:ext cx="1838725" cy="671206"/>
          </a:xfrm>
          <a:custGeom>
            <a:avLst/>
            <a:gdLst/>
            <a:ahLst/>
            <a:cxnLst/>
            <a:rect l="l" t="t" r="r" b="b"/>
            <a:pathLst>
              <a:path w="1838725" h="671206" extrusionOk="0">
                <a:moveTo>
                  <a:pt x="0" y="0"/>
                </a:moveTo>
                <a:lnTo>
                  <a:pt x="1838726" y="0"/>
                </a:lnTo>
                <a:lnTo>
                  <a:pt x="1838726" y="671206"/>
                </a:lnTo>
                <a:lnTo>
                  <a:pt x="0" y="671206"/>
                </a:lnTo>
                <a:lnTo>
                  <a:pt x="0" y="0"/>
                </a:lnTo>
                <a:close/>
              </a:path>
            </a:pathLst>
          </a:custGeom>
          <a:blipFill rotWithShape="1">
            <a:blip r:embed="rId9">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104" name="Google Shape;104;g326d54a65b3_1_0"/>
          <p:cNvSpPr/>
          <p:nvPr/>
        </p:nvSpPr>
        <p:spPr>
          <a:xfrm>
            <a:off x="12961428" y="9198507"/>
            <a:ext cx="1517433" cy="1079667"/>
          </a:xfrm>
          <a:custGeom>
            <a:avLst/>
            <a:gdLst/>
            <a:ahLst/>
            <a:cxnLst/>
            <a:rect l="l" t="t" r="r" b="b"/>
            <a:pathLst>
              <a:path w="1517433" h="1079667" extrusionOk="0">
                <a:moveTo>
                  <a:pt x="0" y="0"/>
                </a:moveTo>
                <a:lnTo>
                  <a:pt x="1517433" y="0"/>
                </a:lnTo>
                <a:lnTo>
                  <a:pt x="1517433" y="1079667"/>
                </a:lnTo>
                <a:lnTo>
                  <a:pt x="0" y="1079667"/>
                </a:lnTo>
                <a:lnTo>
                  <a:pt x="0" y="0"/>
                </a:lnTo>
                <a:close/>
              </a:path>
            </a:pathLst>
          </a:custGeom>
          <a:blipFill rotWithShape="1">
            <a:blip r:embed="rId10">
              <a:alphaModFix/>
            </a:blip>
            <a:stretch>
              <a:fillRect t="-20268" b="-20268"/>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105" name="Google Shape;105;g326d54a65b3_1_0"/>
          <p:cNvSpPr/>
          <p:nvPr/>
        </p:nvSpPr>
        <p:spPr>
          <a:xfrm>
            <a:off x="11154547" y="9388809"/>
            <a:ext cx="1573852" cy="874050"/>
          </a:xfrm>
          <a:custGeom>
            <a:avLst/>
            <a:gdLst/>
            <a:ahLst/>
            <a:cxnLst/>
            <a:rect l="l" t="t" r="r" b="b"/>
            <a:pathLst>
              <a:path w="1573852" h="874050" extrusionOk="0">
                <a:moveTo>
                  <a:pt x="0" y="0"/>
                </a:moveTo>
                <a:lnTo>
                  <a:pt x="1573852" y="0"/>
                </a:lnTo>
                <a:lnTo>
                  <a:pt x="1573852" y="874050"/>
                </a:lnTo>
                <a:lnTo>
                  <a:pt x="0" y="874050"/>
                </a:lnTo>
                <a:lnTo>
                  <a:pt x="0" y="0"/>
                </a:lnTo>
                <a:close/>
              </a:path>
            </a:pathLst>
          </a:custGeom>
          <a:blipFill rotWithShape="1">
            <a:blip r:embed="rId11">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106" name="Google Shape;106;g326d54a65b3_1_0"/>
          <p:cNvPicPr preferRelativeResize="0"/>
          <p:nvPr/>
        </p:nvPicPr>
        <p:blipFill rotWithShape="1">
          <a:blip r:embed="rId12">
            <a:alphaModFix/>
          </a:blip>
          <a:srcRect/>
          <a:stretch/>
        </p:blipFill>
        <p:spPr>
          <a:xfrm>
            <a:off x="1728002" y="137848"/>
            <a:ext cx="4764034" cy="476403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50000">
              <a:srgbClr val="EAFFFB"/>
            </a:gs>
            <a:gs pos="100000">
              <a:srgbClr val="51D8C0"/>
            </a:gs>
          </a:gsLst>
          <a:lin ang="5400000" scaled="0"/>
        </a:gradFill>
        <a:effectLst/>
      </p:bgPr>
    </p:bg>
    <p:spTree>
      <p:nvGrpSpPr>
        <p:cNvPr id="1" name="Shape 129"/>
        <p:cNvGrpSpPr/>
        <p:nvPr/>
      </p:nvGrpSpPr>
      <p:grpSpPr>
        <a:xfrm>
          <a:off x="0" y="0"/>
          <a:ext cx="0" cy="0"/>
          <a:chOff x="0" y="0"/>
          <a:chExt cx="0" cy="0"/>
        </a:xfrm>
      </p:grpSpPr>
      <p:grpSp>
        <p:nvGrpSpPr>
          <p:cNvPr id="130" name="Google Shape;130;p3"/>
          <p:cNvGrpSpPr/>
          <p:nvPr/>
        </p:nvGrpSpPr>
        <p:grpSpPr>
          <a:xfrm>
            <a:off x="-1047171" y="2304726"/>
            <a:ext cx="17982161" cy="5730251"/>
            <a:chOff x="0" y="-9525"/>
            <a:chExt cx="5559109" cy="1771483"/>
          </a:xfrm>
        </p:grpSpPr>
        <p:sp>
          <p:nvSpPr>
            <p:cNvPr id="131" name="Google Shape;131;p3"/>
            <p:cNvSpPr/>
            <p:nvPr/>
          </p:nvSpPr>
          <p:spPr>
            <a:xfrm>
              <a:off x="0" y="0"/>
              <a:ext cx="5559109" cy="1761958"/>
            </a:xfrm>
            <a:custGeom>
              <a:avLst/>
              <a:gdLst/>
              <a:ahLst/>
              <a:cxnLst/>
              <a:rect l="l" t="t" r="r" b="b"/>
              <a:pathLst>
                <a:path w="5559109" h="1761958" extrusionOk="0">
                  <a:moveTo>
                    <a:pt x="15499" y="0"/>
                  </a:moveTo>
                  <a:lnTo>
                    <a:pt x="5543610" y="0"/>
                  </a:lnTo>
                  <a:cubicBezTo>
                    <a:pt x="5547721" y="0"/>
                    <a:pt x="5551663" y="1633"/>
                    <a:pt x="5554569" y="4540"/>
                  </a:cubicBezTo>
                  <a:cubicBezTo>
                    <a:pt x="5557476" y="7446"/>
                    <a:pt x="5559109" y="11389"/>
                    <a:pt x="5559109" y="15499"/>
                  </a:cubicBezTo>
                  <a:lnTo>
                    <a:pt x="5559109" y="1746459"/>
                  </a:lnTo>
                  <a:cubicBezTo>
                    <a:pt x="5559109" y="1750569"/>
                    <a:pt x="5557476" y="1754512"/>
                    <a:pt x="5554569" y="1757418"/>
                  </a:cubicBezTo>
                  <a:cubicBezTo>
                    <a:pt x="5551663" y="1760325"/>
                    <a:pt x="5547721" y="1761958"/>
                    <a:pt x="5543610" y="1761958"/>
                  </a:cubicBezTo>
                  <a:lnTo>
                    <a:pt x="15499" y="1761958"/>
                  </a:lnTo>
                  <a:cubicBezTo>
                    <a:pt x="11389" y="1761958"/>
                    <a:pt x="7446" y="1760325"/>
                    <a:pt x="4540" y="1757418"/>
                  </a:cubicBezTo>
                  <a:cubicBezTo>
                    <a:pt x="1633" y="1754512"/>
                    <a:pt x="0" y="1750569"/>
                    <a:pt x="0" y="1746459"/>
                  </a:cubicBezTo>
                  <a:lnTo>
                    <a:pt x="0" y="15499"/>
                  </a:lnTo>
                  <a:cubicBezTo>
                    <a:pt x="0" y="11389"/>
                    <a:pt x="1633" y="7446"/>
                    <a:pt x="4540" y="4540"/>
                  </a:cubicBezTo>
                  <a:cubicBezTo>
                    <a:pt x="7446" y="1633"/>
                    <a:pt x="11389" y="0"/>
                    <a:pt x="15499" y="0"/>
                  </a:cubicBezTo>
                  <a:close/>
                </a:path>
              </a:pathLst>
            </a:custGeom>
            <a:solidFill>
              <a:srgbClr val="000000">
                <a:alpha val="0"/>
              </a:srgbClr>
            </a:solidFill>
            <a:ln w="114300" cap="rnd" cmpd="sng">
              <a:solidFill>
                <a:srgbClr val="39999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2" name="Google Shape;132;p3"/>
            <p:cNvSpPr txBox="1"/>
            <p:nvPr/>
          </p:nvSpPr>
          <p:spPr>
            <a:xfrm>
              <a:off x="0" y="-9525"/>
              <a:ext cx="5559109" cy="1771483"/>
            </a:xfrm>
            <a:prstGeom prst="rect">
              <a:avLst/>
            </a:prstGeom>
            <a:noFill/>
            <a:ln>
              <a:noFill/>
            </a:ln>
          </p:spPr>
          <p:txBody>
            <a:bodyPr spcFirstLastPara="1" wrap="square" lIns="30525" tIns="30525" rIns="30525" bIns="30525" anchor="ctr" anchorCtr="0">
              <a:noAutofit/>
            </a:bodyPr>
            <a:lstStyle/>
            <a:p>
              <a:pPr marL="0" marR="0" lvl="0" indent="0" algn="ctr" rtl="0">
                <a:lnSpc>
                  <a:spcPct val="88833"/>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133" name="Google Shape;133;p3"/>
          <p:cNvSpPr txBox="1"/>
          <p:nvPr/>
        </p:nvSpPr>
        <p:spPr>
          <a:xfrm>
            <a:off x="1284530" y="3899713"/>
            <a:ext cx="15974700" cy="1831463"/>
          </a:xfrm>
          <a:prstGeom prst="rect">
            <a:avLst/>
          </a:prstGeom>
          <a:noFill/>
          <a:ln>
            <a:noFill/>
          </a:ln>
        </p:spPr>
        <p:txBody>
          <a:bodyPr spcFirstLastPara="1" wrap="square" lIns="0" tIns="0" rIns="0" bIns="0" anchor="t" anchorCtr="0">
            <a:spAutoFit/>
          </a:bodyPr>
          <a:lstStyle/>
          <a:p>
            <a:pPr marL="0" marR="0" lvl="0" indent="0" algn="ctr" rtl="0">
              <a:lnSpc>
                <a:spcPct val="139995"/>
              </a:lnSpc>
              <a:spcBef>
                <a:spcPts val="0"/>
              </a:spcBef>
              <a:spcAft>
                <a:spcPts val="0"/>
              </a:spcAft>
              <a:buClr>
                <a:srgbClr val="000000"/>
              </a:buClr>
              <a:buSzPts val="8501"/>
              <a:buFont typeface="Arial"/>
              <a:buNone/>
            </a:pPr>
            <a:r>
              <a:rPr lang="en-US" sz="8501" dirty="0">
                <a:solidFill>
                  <a:srgbClr val="0F2D2E"/>
                </a:solidFill>
                <a:latin typeface="Century Gothic"/>
                <a:ea typeface="Century Gothic"/>
                <a:cs typeface="Century Gothic"/>
                <a:sym typeface="Century Gothic"/>
              </a:rPr>
              <a:t>Lesson 4</a:t>
            </a:r>
            <a:endParaRPr sz="8501" dirty="0">
              <a:solidFill>
                <a:srgbClr val="0F2D2E"/>
              </a:solidFill>
              <a:latin typeface="Century Gothic"/>
              <a:ea typeface="Century Gothic"/>
              <a:cs typeface="Century Gothic"/>
              <a:sym typeface="Century Gothic"/>
            </a:endParaRPr>
          </a:p>
        </p:txBody>
      </p:sp>
      <p:sp>
        <p:nvSpPr>
          <p:cNvPr id="134" name="Google Shape;134;p3"/>
          <p:cNvSpPr txBox="1"/>
          <p:nvPr/>
        </p:nvSpPr>
        <p:spPr>
          <a:xfrm>
            <a:off x="1805510" y="5605982"/>
            <a:ext cx="15291600" cy="2031325"/>
          </a:xfrm>
          <a:prstGeom prst="rect">
            <a:avLst/>
          </a:prstGeom>
          <a:noFill/>
          <a:ln>
            <a:noFill/>
          </a:ln>
        </p:spPr>
        <p:txBody>
          <a:bodyPr spcFirstLastPara="1" wrap="square" lIns="0" tIns="0" rIns="0" bIns="0" anchor="t" anchorCtr="0">
            <a:spAutoFit/>
          </a:bodyPr>
          <a:lstStyle/>
          <a:p>
            <a:pPr marL="0" lvl="0" indent="0" algn="ctr" rtl="0">
              <a:lnSpc>
                <a:spcPct val="110002"/>
              </a:lnSpc>
              <a:spcBef>
                <a:spcPts val="0"/>
              </a:spcBef>
              <a:spcAft>
                <a:spcPts val="0"/>
              </a:spcAft>
              <a:buClr>
                <a:schemeClr val="dk1"/>
              </a:buClr>
              <a:buSzPts val="8558"/>
              <a:buFont typeface="Arial"/>
              <a:buNone/>
            </a:pPr>
            <a:r>
              <a:rPr lang="en-US" sz="6000" dirty="0">
                <a:latin typeface="Century Gothic" panose="020B0502020202020204" pitchFamily="34" charset="0"/>
              </a:rPr>
              <a:t>Designing and Implementing Collaborative Activities</a:t>
            </a:r>
            <a:endParaRPr lang="en-US" sz="6000" dirty="0">
              <a:solidFill>
                <a:srgbClr val="0F2D2E"/>
              </a:solidFill>
              <a:latin typeface="Century Gothic" panose="020B0502020202020204" pitchFamily="34" charset="0"/>
              <a:ea typeface="Calibri"/>
              <a:cs typeface="Calibri"/>
              <a:sym typeface="Calibri"/>
            </a:endParaRPr>
          </a:p>
        </p:txBody>
      </p:sp>
      <p:sp>
        <p:nvSpPr>
          <p:cNvPr id="135" name="Google Shape;135;p3"/>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136" name="Google Shape;136;p3"/>
          <p:cNvPicPr preferRelativeResize="0"/>
          <p:nvPr/>
        </p:nvPicPr>
        <p:blipFill rotWithShape="1">
          <a:blip r:embed="rId4">
            <a:alphaModFix/>
          </a:blip>
          <a:srcRect/>
          <a:stretch/>
        </p:blipFill>
        <p:spPr>
          <a:xfrm>
            <a:off x="16002000" y="-213601"/>
            <a:ext cx="2857985" cy="285798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2" name="Google Shape;142;p5"/>
          <p:cNvSpPr txBox="1"/>
          <p:nvPr/>
        </p:nvSpPr>
        <p:spPr>
          <a:xfrm>
            <a:off x="1687783" y="609649"/>
            <a:ext cx="14085600" cy="1489639"/>
          </a:xfrm>
          <a:prstGeom prst="rect">
            <a:avLst/>
          </a:prstGeom>
          <a:noFill/>
          <a:ln>
            <a:noFill/>
          </a:ln>
        </p:spPr>
        <p:txBody>
          <a:bodyPr spcFirstLastPara="1" wrap="square" lIns="0" tIns="0" rIns="0" bIns="0" anchor="t" anchorCtr="0">
            <a:spAutoFit/>
          </a:bodyPr>
          <a:lstStyle/>
          <a:p>
            <a:pPr marL="0" lvl="0" indent="0" algn="just" rtl="0">
              <a:lnSpc>
                <a:spcPct val="110002"/>
              </a:lnSpc>
              <a:spcBef>
                <a:spcPts val="0"/>
              </a:spcBef>
              <a:spcAft>
                <a:spcPts val="0"/>
              </a:spcAft>
              <a:buClr>
                <a:schemeClr val="dk1"/>
              </a:buClr>
              <a:buSzPts val="8558"/>
              <a:buFont typeface="Arial"/>
              <a:buNone/>
            </a:pPr>
            <a:r>
              <a:rPr lang="en-US" sz="4400" dirty="0">
                <a:latin typeface="Century Gothic" panose="020B0502020202020204" pitchFamily="34" charset="0"/>
              </a:rPr>
              <a:t>Designing and Implementing Collaborative Activities</a:t>
            </a:r>
          </a:p>
        </p:txBody>
      </p:sp>
      <p:cxnSp>
        <p:nvCxnSpPr>
          <p:cNvPr id="143" name="Google Shape;143;p5"/>
          <p:cNvCxnSpPr/>
          <p:nvPr/>
        </p:nvCxnSpPr>
        <p:spPr>
          <a:xfrm rot="10800000">
            <a:off x="1687783" y="3167992"/>
            <a:ext cx="6160724" cy="0"/>
          </a:xfrm>
          <a:prstGeom prst="straightConnector1">
            <a:avLst/>
          </a:prstGeom>
          <a:noFill/>
          <a:ln w="76200" cap="flat" cmpd="sng">
            <a:solidFill>
              <a:srgbClr val="39999F"/>
            </a:solidFill>
            <a:prstDash val="solid"/>
            <a:round/>
            <a:headEnd type="none" w="sm" len="sm"/>
            <a:tailEnd type="none" w="sm" len="sm"/>
          </a:ln>
        </p:spPr>
      </p:cxnSp>
      <p:sp>
        <p:nvSpPr>
          <p:cNvPr id="144" name="Google Shape;144;p5"/>
          <p:cNvSpPr txBox="1"/>
          <p:nvPr/>
        </p:nvSpPr>
        <p:spPr>
          <a:xfrm>
            <a:off x="1687783" y="2154419"/>
            <a:ext cx="15291600" cy="926407"/>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Clr>
                <a:srgbClr val="000000"/>
              </a:buClr>
              <a:buSzPts val="4300"/>
              <a:buFont typeface="Arial"/>
              <a:buNone/>
            </a:pPr>
            <a:r>
              <a:rPr lang="en-US" sz="4300" dirty="0">
                <a:solidFill>
                  <a:schemeClr val="bg2"/>
                </a:solidFill>
                <a:latin typeface="Century Gothic" panose="020B0502020202020204" pitchFamily="34" charset="0"/>
                <a:ea typeface="Calibri"/>
                <a:cs typeface="Calibri"/>
                <a:sym typeface="Calibri"/>
              </a:rPr>
              <a:t>Objectives</a:t>
            </a:r>
            <a:endParaRPr sz="1400" b="0" i="0" u="none" strike="noStrike" cap="none" dirty="0">
              <a:solidFill>
                <a:schemeClr val="bg2"/>
              </a:solidFill>
              <a:latin typeface="Century Gothic" panose="020B0502020202020204" pitchFamily="34" charset="0"/>
              <a:sym typeface="Arial"/>
            </a:endParaRPr>
          </a:p>
        </p:txBody>
      </p:sp>
      <p:sp>
        <p:nvSpPr>
          <p:cNvPr id="145" name="Google Shape;145;p5"/>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146" name="Google Shape;146;p5"/>
          <p:cNvPicPr preferRelativeResize="0"/>
          <p:nvPr/>
        </p:nvPicPr>
        <p:blipFill rotWithShape="1">
          <a:blip r:embed="rId4">
            <a:alphaModFix/>
          </a:blip>
          <a:srcRect/>
          <a:stretch/>
        </p:blipFill>
        <p:spPr>
          <a:xfrm>
            <a:off x="15773400" y="-89087"/>
            <a:ext cx="2887113" cy="2887113"/>
          </a:xfrm>
          <a:prstGeom prst="rect">
            <a:avLst/>
          </a:prstGeom>
          <a:noFill/>
          <a:ln>
            <a:noFill/>
          </a:ln>
        </p:spPr>
      </p:pic>
      <p:sp>
        <p:nvSpPr>
          <p:cNvPr id="4" name="Rectangle 3">
            <a:extLst>
              <a:ext uri="{FF2B5EF4-FFF2-40B4-BE49-F238E27FC236}">
                <a16:creationId xmlns:a16="http://schemas.microsoft.com/office/drawing/2014/main" id="{C74C355B-1B6E-B12F-9B49-BA8927CF22A1}"/>
              </a:ext>
            </a:extLst>
          </p:cNvPr>
          <p:cNvSpPr>
            <a:spLocks noChangeArrowheads="1"/>
          </p:cNvSpPr>
          <p:nvPr/>
        </p:nvSpPr>
        <p:spPr bwMode="auto">
          <a:xfrm>
            <a:off x="1687783" y="3579580"/>
            <a:ext cx="10710405" cy="3539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457200" marR="0" lvl="0" indent="-4572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l-GR" sz="2800" b="0" i="0" u="none" strike="noStrike" cap="none" normalizeH="0" baseline="0" dirty="0">
                <a:ln>
                  <a:noFill/>
                </a:ln>
                <a:solidFill>
                  <a:schemeClr val="tx1"/>
                </a:solidFill>
                <a:effectLst/>
                <a:latin typeface="Century Gothic" panose="020B0502020202020204" pitchFamily="34" charset="0"/>
              </a:rPr>
              <a:t>Learn how to design meaningful collaborative activities using Arduino.</a:t>
            </a:r>
          </a:p>
          <a:p>
            <a:pPr marL="457200" marR="0" lvl="0" indent="-4572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0" lang="en-US" altLang="el-GR" sz="2800" b="0" i="0" u="none" strike="noStrike" cap="none" normalizeH="0" baseline="0" dirty="0">
              <a:ln>
                <a:noFill/>
              </a:ln>
              <a:solidFill>
                <a:schemeClr val="tx1"/>
              </a:solidFill>
              <a:effectLst/>
              <a:latin typeface="Century Gothic" panose="020B0502020202020204" pitchFamily="34" charset="0"/>
            </a:endParaRPr>
          </a:p>
          <a:p>
            <a:pPr marL="457200" marR="0" lvl="0" indent="-4572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l-GR" sz="2800" b="0" i="0" u="none" strike="noStrike" cap="none" normalizeH="0" baseline="0" dirty="0">
                <a:ln>
                  <a:noFill/>
                </a:ln>
                <a:solidFill>
                  <a:schemeClr val="tx1"/>
                </a:solidFill>
                <a:effectLst/>
                <a:latin typeface="Century Gothic" panose="020B0502020202020204" pitchFamily="34" charset="0"/>
              </a:rPr>
              <a:t>Explore how to structure hands-on tasks for groups with defined roles.</a:t>
            </a:r>
          </a:p>
          <a:p>
            <a:pPr marL="457200" marR="0" lvl="0" indent="-4572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0" lang="en-US" altLang="el-GR" sz="2800" b="0" i="0" u="none" strike="noStrike" cap="none" normalizeH="0" baseline="0" dirty="0">
              <a:ln>
                <a:noFill/>
              </a:ln>
              <a:solidFill>
                <a:schemeClr val="tx1"/>
              </a:solidFill>
              <a:effectLst/>
              <a:latin typeface="Century Gothic" panose="020B0502020202020204" pitchFamily="34" charset="0"/>
            </a:endParaRPr>
          </a:p>
          <a:p>
            <a:pPr marL="457200" marR="0" lvl="0" indent="-4572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l-GR" sz="2800" b="0" i="0" u="none" strike="noStrike" cap="none" normalizeH="0" baseline="0" dirty="0">
                <a:ln>
                  <a:noFill/>
                </a:ln>
                <a:solidFill>
                  <a:schemeClr val="tx1"/>
                </a:solidFill>
                <a:effectLst/>
                <a:latin typeface="Century Gothic" panose="020B0502020202020204" pitchFamily="34" charset="0"/>
              </a:rPr>
              <a:t>Discover tools and techniques for monitoring and supporting student progress.</a:t>
            </a:r>
            <a:endParaRPr kumimoji="0" lang="el-GR" altLang="el-GR" sz="2800" b="0" i="0" u="none" strike="noStrike" cap="none" normalizeH="0" baseline="0" dirty="0">
              <a:ln>
                <a:noFill/>
              </a:ln>
              <a:solidFill>
                <a:schemeClr val="tx1"/>
              </a:solidFill>
              <a:effectLst/>
              <a:latin typeface="Century Gothic" panose="020B0502020202020204" pitchFamily="34" charset="0"/>
            </a:endParaRPr>
          </a:p>
        </p:txBody>
      </p:sp>
      <p:pic>
        <p:nvPicPr>
          <p:cNvPr id="2" name="Picture 2" descr="Building a Culture of Classroom Collaboration | NEA">
            <a:extLst>
              <a:ext uri="{FF2B5EF4-FFF2-40B4-BE49-F238E27FC236}">
                <a16:creationId xmlns:a16="http://schemas.microsoft.com/office/drawing/2014/main" id="{42604D10-FB44-6FB5-3DE9-8122FEC6C56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045078" y="5533470"/>
            <a:ext cx="7242922" cy="41685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cxnSp>
        <p:nvCxnSpPr>
          <p:cNvPr id="153" name="Google Shape;153;p21"/>
          <p:cNvCxnSpPr/>
          <p:nvPr/>
        </p:nvCxnSpPr>
        <p:spPr>
          <a:xfrm rot="10800000">
            <a:off x="1687783" y="3167992"/>
            <a:ext cx="6160724" cy="0"/>
          </a:xfrm>
          <a:prstGeom prst="straightConnector1">
            <a:avLst/>
          </a:prstGeom>
          <a:noFill/>
          <a:ln w="76200" cap="flat" cmpd="sng">
            <a:solidFill>
              <a:srgbClr val="39999F"/>
            </a:solidFill>
            <a:prstDash val="solid"/>
            <a:round/>
            <a:headEnd type="none" w="sm" len="sm"/>
            <a:tailEnd type="none" w="sm" len="sm"/>
          </a:ln>
        </p:spPr>
      </p:cxnSp>
      <p:sp>
        <p:nvSpPr>
          <p:cNvPr id="154" name="Google Shape;154;p21"/>
          <p:cNvSpPr txBox="1"/>
          <p:nvPr/>
        </p:nvSpPr>
        <p:spPr>
          <a:xfrm>
            <a:off x="1711756" y="2182713"/>
            <a:ext cx="15291600" cy="814390"/>
          </a:xfrm>
          <a:prstGeom prst="rect">
            <a:avLst/>
          </a:prstGeom>
          <a:noFill/>
          <a:ln>
            <a:noFill/>
          </a:ln>
        </p:spPr>
        <p:txBody>
          <a:bodyPr spcFirstLastPara="1" wrap="square" lIns="0" tIns="0" rIns="0" bIns="0" anchor="t" anchorCtr="0">
            <a:spAutoFit/>
          </a:bodyPr>
          <a:lstStyle/>
          <a:p>
            <a:pPr marL="0" marR="0" lvl="0" indent="0" algn="just" rtl="0">
              <a:lnSpc>
                <a:spcPct val="147000"/>
              </a:lnSpc>
              <a:spcBef>
                <a:spcPts val="0"/>
              </a:spcBef>
              <a:spcAft>
                <a:spcPts val="0"/>
              </a:spcAft>
              <a:buClr>
                <a:srgbClr val="000000"/>
              </a:buClr>
              <a:buSzPts val="4400"/>
              <a:buFont typeface="Arial"/>
              <a:buNone/>
            </a:pPr>
            <a:r>
              <a:rPr lang="en-US" sz="3600" dirty="0">
                <a:solidFill>
                  <a:schemeClr val="bg2"/>
                </a:solidFill>
                <a:latin typeface="Century Gothic" panose="020B0502020202020204" pitchFamily="34" charset="0"/>
              </a:rPr>
              <a:t>Principles of Designing Collaborative Activities</a:t>
            </a:r>
            <a:endParaRPr sz="1000" dirty="0">
              <a:solidFill>
                <a:schemeClr val="bg2"/>
              </a:solidFill>
              <a:latin typeface="Century Gothic" panose="020B0502020202020204" pitchFamily="34" charset="0"/>
            </a:endParaRPr>
          </a:p>
        </p:txBody>
      </p:sp>
      <p:sp>
        <p:nvSpPr>
          <p:cNvPr id="155" name="Google Shape;155;p21"/>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156" name="Google Shape;156;p21"/>
          <p:cNvPicPr preferRelativeResize="0"/>
          <p:nvPr/>
        </p:nvPicPr>
        <p:blipFill rotWithShape="1">
          <a:blip r:embed="rId4">
            <a:alphaModFix/>
          </a:blip>
          <a:srcRect/>
          <a:stretch/>
        </p:blipFill>
        <p:spPr>
          <a:xfrm>
            <a:off x="15773400" y="-89087"/>
            <a:ext cx="2887113" cy="2887113"/>
          </a:xfrm>
          <a:prstGeom prst="rect">
            <a:avLst/>
          </a:prstGeom>
          <a:noFill/>
          <a:ln>
            <a:noFill/>
          </a:ln>
        </p:spPr>
      </p:pic>
      <p:sp>
        <p:nvSpPr>
          <p:cNvPr id="5" name="Rectangle 4">
            <a:extLst>
              <a:ext uri="{FF2B5EF4-FFF2-40B4-BE49-F238E27FC236}">
                <a16:creationId xmlns:a16="http://schemas.microsoft.com/office/drawing/2014/main" id="{ADBFC9C3-F076-1285-BAC2-49F66DE3D228}"/>
              </a:ext>
            </a:extLst>
          </p:cNvPr>
          <p:cNvSpPr>
            <a:spLocks noChangeArrowheads="1"/>
          </p:cNvSpPr>
          <p:nvPr/>
        </p:nvSpPr>
        <p:spPr bwMode="auto">
          <a:xfrm>
            <a:off x="1687783" y="3447383"/>
            <a:ext cx="11498661"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l-GR" sz="2400" b="0" i="0" u="none" strike="noStrike" cap="none" normalizeH="0" baseline="0" dirty="0">
                <a:ln>
                  <a:noFill/>
                </a:ln>
                <a:solidFill>
                  <a:schemeClr val="tx1"/>
                </a:solidFill>
                <a:effectLst/>
                <a:latin typeface="Century Gothic" panose="020B0502020202020204" pitchFamily="34" charset="0"/>
              </a:rPr>
              <a:t>Align activities with curriculum objectives and real-world applications.</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0" lang="en-US" altLang="el-GR" sz="2400" b="0" i="0" u="none" strike="noStrike" cap="none" normalizeH="0" baseline="0" dirty="0">
              <a:ln>
                <a:noFill/>
              </a:ln>
              <a:solidFill>
                <a:schemeClr val="tx1"/>
              </a:solidFill>
              <a:effectLst/>
              <a:latin typeface="Century Gothic" panose="020B050202020202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l-GR" sz="2400" b="0" i="0" u="none" strike="noStrike" cap="none" normalizeH="0" baseline="0" dirty="0">
                <a:ln>
                  <a:noFill/>
                </a:ln>
                <a:solidFill>
                  <a:schemeClr val="tx1"/>
                </a:solidFill>
                <a:effectLst/>
                <a:latin typeface="Century Gothic" panose="020B0502020202020204" pitchFamily="34" charset="0"/>
              </a:rPr>
              <a:t>Create tasks that require interdependence among team members.</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0" lang="en-US" altLang="el-GR" sz="2400" b="0" i="0" u="none" strike="noStrike" cap="none" normalizeH="0" baseline="0" dirty="0">
              <a:ln>
                <a:noFill/>
              </a:ln>
              <a:solidFill>
                <a:schemeClr val="tx1"/>
              </a:solidFill>
              <a:effectLst/>
              <a:latin typeface="Century Gothic" panose="020B050202020202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l-GR" sz="2400" b="0" i="0" u="none" strike="noStrike" cap="none" normalizeH="0" baseline="0" dirty="0">
                <a:ln>
                  <a:noFill/>
                </a:ln>
                <a:solidFill>
                  <a:schemeClr val="tx1"/>
                </a:solidFill>
                <a:effectLst/>
                <a:latin typeface="Century Gothic" panose="020B0502020202020204" pitchFamily="34" charset="0"/>
              </a:rPr>
              <a:t>Ensure activities are scalable to accommodate varying student skill levels.</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0" lang="en-US" altLang="el-GR" sz="2400" b="0" i="0" u="none" strike="noStrike" cap="none" normalizeH="0" baseline="0" dirty="0">
              <a:ln>
                <a:noFill/>
              </a:ln>
              <a:solidFill>
                <a:schemeClr val="tx1"/>
              </a:solidFill>
              <a:effectLst/>
              <a:latin typeface="Century Gothic" panose="020B050202020202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l-GR" sz="2400" b="0" i="0" u="none" strike="noStrike" cap="none" normalizeH="0" baseline="0" dirty="0">
                <a:ln>
                  <a:noFill/>
                </a:ln>
                <a:solidFill>
                  <a:schemeClr val="tx1"/>
                </a:solidFill>
                <a:effectLst/>
                <a:latin typeface="Century Gothic" panose="020B0502020202020204" pitchFamily="34" charset="0"/>
              </a:rPr>
              <a:t>Incorporate clear milestones and deliverables to guide group progress.</a:t>
            </a:r>
            <a:endParaRPr kumimoji="0" lang="el-GR" altLang="el-GR" sz="2400" b="0" i="0" u="none" strike="noStrike" cap="none" normalizeH="0" baseline="0" dirty="0">
              <a:ln>
                <a:noFill/>
              </a:ln>
              <a:solidFill>
                <a:schemeClr val="tx1"/>
              </a:solidFill>
              <a:effectLst/>
              <a:latin typeface="Century Gothic" panose="020B0502020202020204" pitchFamily="34" charset="0"/>
            </a:endParaRPr>
          </a:p>
        </p:txBody>
      </p:sp>
      <p:sp>
        <p:nvSpPr>
          <p:cNvPr id="4" name="Google Shape;142;p5">
            <a:extLst>
              <a:ext uri="{FF2B5EF4-FFF2-40B4-BE49-F238E27FC236}">
                <a16:creationId xmlns:a16="http://schemas.microsoft.com/office/drawing/2014/main" id="{866E9B2C-FF80-DB99-6CA7-11CD7060E69A}"/>
              </a:ext>
            </a:extLst>
          </p:cNvPr>
          <p:cNvSpPr txBox="1"/>
          <p:nvPr/>
        </p:nvSpPr>
        <p:spPr>
          <a:xfrm>
            <a:off x="1687783" y="609649"/>
            <a:ext cx="14085600" cy="1489639"/>
          </a:xfrm>
          <a:prstGeom prst="rect">
            <a:avLst/>
          </a:prstGeom>
          <a:noFill/>
          <a:ln>
            <a:noFill/>
          </a:ln>
        </p:spPr>
        <p:txBody>
          <a:bodyPr spcFirstLastPara="1" wrap="square" lIns="0" tIns="0" rIns="0" bIns="0" anchor="t" anchorCtr="0">
            <a:spAutoFit/>
          </a:bodyPr>
          <a:lstStyle/>
          <a:p>
            <a:pPr marL="0" lvl="0" indent="0" algn="just" rtl="0">
              <a:lnSpc>
                <a:spcPct val="110002"/>
              </a:lnSpc>
              <a:spcBef>
                <a:spcPts val="0"/>
              </a:spcBef>
              <a:spcAft>
                <a:spcPts val="0"/>
              </a:spcAft>
              <a:buClr>
                <a:schemeClr val="dk1"/>
              </a:buClr>
              <a:buSzPts val="8558"/>
              <a:buFont typeface="Arial"/>
              <a:buNone/>
            </a:pPr>
            <a:r>
              <a:rPr lang="en-US" sz="4400" dirty="0">
                <a:latin typeface="Century Gothic" panose="020B0502020202020204" pitchFamily="34" charset="0"/>
              </a:rPr>
              <a:t>Designing and Implementing Collaborative Activities</a:t>
            </a:r>
          </a:p>
        </p:txBody>
      </p:sp>
      <p:pic>
        <p:nvPicPr>
          <p:cNvPr id="2050" name="Picture 2" descr="DT Activity Plan - ExtenDT²">
            <a:extLst>
              <a:ext uri="{FF2B5EF4-FFF2-40B4-BE49-F238E27FC236}">
                <a16:creationId xmlns:a16="http://schemas.microsoft.com/office/drawing/2014/main" id="{F25E4D1A-9021-EAF7-3CCA-9A8FE53C716B}"/>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b="21315"/>
          <a:stretch/>
        </p:blipFill>
        <p:spPr bwMode="auto">
          <a:xfrm>
            <a:off x="4768145" y="6494269"/>
            <a:ext cx="7495302" cy="309282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cxnSp>
        <p:nvCxnSpPr>
          <p:cNvPr id="162" name="Google Shape;162;p22"/>
          <p:cNvCxnSpPr/>
          <p:nvPr/>
        </p:nvCxnSpPr>
        <p:spPr>
          <a:xfrm rot="10800000">
            <a:off x="1687783" y="3167992"/>
            <a:ext cx="6160724" cy="0"/>
          </a:xfrm>
          <a:prstGeom prst="straightConnector1">
            <a:avLst/>
          </a:prstGeom>
          <a:noFill/>
          <a:ln w="76200" cap="flat" cmpd="sng">
            <a:solidFill>
              <a:srgbClr val="39999F"/>
            </a:solidFill>
            <a:prstDash val="solid"/>
            <a:round/>
            <a:headEnd type="none" w="sm" len="sm"/>
            <a:tailEnd type="none" w="sm" len="sm"/>
          </a:ln>
        </p:spPr>
      </p:cxnSp>
      <p:sp>
        <p:nvSpPr>
          <p:cNvPr id="163" name="Google Shape;163;p22"/>
          <p:cNvSpPr txBox="1"/>
          <p:nvPr/>
        </p:nvSpPr>
        <p:spPr>
          <a:xfrm>
            <a:off x="1651914" y="2103698"/>
            <a:ext cx="15291600" cy="814390"/>
          </a:xfrm>
          <a:prstGeom prst="rect">
            <a:avLst/>
          </a:prstGeom>
          <a:noFill/>
          <a:ln>
            <a:noFill/>
          </a:ln>
        </p:spPr>
        <p:txBody>
          <a:bodyPr spcFirstLastPara="1" wrap="square" lIns="0" tIns="0" rIns="0" bIns="0" anchor="t" anchorCtr="0">
            <a:spAutoFit/>
          </a:bodyPr>
          <a:lstStyle/>
          <a:p>
            <a:pPr marL="0" marR="0" lvl="0" indent="0" algn="just" rtl="0">
              <a:lnSpc>
                <a:spcPct val="147000"/>
              </a:lnSpc>
              <a:spcBef>
                <a:spcPts val="0"/>
              </a:spcBef>
              <a:spcAft>
                <a:spcPts val="0"/>
              </a:spcAft>
              <a:buClr>
                <a:srgbClr val="000000"/>
              </a:buClr>
              <a:buSzPts val="4400"/>
              <a:buFont typeface="Arial"/>
              <a:buNone/>
            </a:pPr>
            <a:r>
              <a:rPr lang="en-US" sz="3600" dirty="0">
                <a:solidFill>
                  <a:schemeClr val="bg2"/>
                </a:solidFill>
                <a:latin typeface="Century Gothic" panose="020B0502020202020204" pitchFamily="34" charset="0"/>
              </a:rPr>
              <a:t>Structuring Hands-On Arduino Tasks</a:t>
            </a:r>
            <a:endParaRPr sz="1000" dirty="0">
              <a:solidFill>
                <a:schemeClr val="bg2"/>
              </a:solidFill>
              <a:latin typeface="Century Gothic" panose="020B0502020202020204" pitchFamily="34" charset="0"/>
            </a:endParaRPr>
          </a:p>
        </p:txBody>
      </p:sp>
      <p:sp>
        <p:nvSpPr>
          <p:cNvPr id="164" name="Google Shape;164;p22"/>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165" name="Google Shape;165;p22"/>
          <p:cNvPicPr preferRelativeResize="0"/>
          <p:nvPr/>
        </p:nvPicPr>
        <p:blipFill rotWithShape="1">
          <a:blip r:embed="rId4">
            <a:alphaModFix/>
          </a:blip>
          <a:srcRect/>
          <a:stretch/>
        </p:blipFill>
        <p:spPr>
          <a:xfrm>
            <a:off x="15773400" y="-89087"/>
            <a:ext cx="2887113" cy="2887113"/>
          </a:xfrm>
          <a:prstGeom prst="rect">
            <a:avLst/>
          </a:prstGeom>
          <a:noFill/>
          <a:ln>
            <a:noFill/>
          </a:ln>
        </p:spPr>
      </p:pic>
      <p:sp>
        <p:nvSpPr>
          <p:cNvPr id="167" name="Google Shape;167;p22"/>
          <p:cNvSpPr txBox="1"/>
          <p:nvPr/>
        </p:nvSpPr>
        <p:spPr>
          <a:xfrm>
            <a:off x="1651914" y="3454039"/>
            <a:ext cx="11424065" cy="5273099"/>
          </a:xfrm>
          <a:prstGeom prst="rect">
            <a:avLst/>
          </a:prstGeom>
          <a:noFill/>
          <a:ln>
            <a:noFill/>
          </a:ln>
        </p:spPr>
        <p:txBody>
          <a:bodyPr spcFirstLastPara="1" wrap="square" lIns="91425" tIns="91425" rIns="91425" bIns="91425" anchor="t" anchorCtr="0">
            <a:noAutofit/>
          </a:bodyPr>
          <a:lstStyle/>
          <a:p>
            <a:pPr marL="457200" lvl="0" indent="-457200" algn="l" rtl="0">
              <a:spcBef>
                <a:spcPts val="0"/>
              </a:spcBef>
              <a:spcAft>
                <a:spcPts val="0"/>
              </a:spcAft>
              <a:buFont typeface="+mj-lt"/>
              <a:buAutoNum type="arabicPeriod"/>
            </a:pPr>
            <a:r>
              <a:rPr lang="en-US" sz="2400" dirty="0">
                <a:solidFill>
                  <a:schemeClr val="dk1"/>
                </a:solidFill>
                <a:latin typeface="Century Gothic"/>
                <a:ea typeface="Century Gothic"/>
                <a:cs typeface="Century Gothic"/>
                <a:sym typeface="Century Gothic"/>
              </a:rPr>
              <a:t>Define the problem or challenge (e.g., "Build a temperature monitoring system").</a:t>
            </a:r>
          </a:p>
          <a:p>
            <a:pPr marL="457200" lvl="0" indent="-457200" algn="l" rtl="0">
              <a:spcBef>
                <a:spcPts val="0"/>
              </a:spcBef>
              <a:spcAft>
                <a:spcPts val="0"/>
              </a:spcAft>
              <a:buFont typeface="+mj-lt"/>
              <a:buAutoNum type="arabicPeriod"/>
            </a:pPr>
            <a:endParaRPr lang="en-US" sz="2400" dirty="0">
              <a:solidFill>
                <a:schemeClr val="dk1"/>
              </a:solidFill>
              <a:latin typeface="Century Gothic"/>
              <a:ea typeface="Century Gothic"/>
              <a:cs typeface="Century Gothic"/>
              <a:sym typeface="Century Gothic"/>
            </a:endParaRPr>
          </a:p>
          <a:p>
            <a:pPr marL="457200" lvl="0" indent="-457200" algn="l" rtl="0">
              <a:spcBef>
                <a:spcPts val="0"/>
              </a:spcBef>
              <a:spcAft>
                <a:spcPts val="0"/>
              </a:spcAft>
              <a:buFont typeface="+mj-lt"/>
              <a:buAutoNum type="arabicPeriod"/>
            </a:pPr>
            <a:r>
              <a:rPr lang="en-US" sz="2400" dirty="0">
                <a:solidFill>
                  <a:schemeClr val="dk1"/>
                </a:solidFill>
                <a:latin typeface="Century Gothic"/>
                <a:ea typeface="Century Gothic"/>
                <a:cs typeface="Century Gothic"/>
                <a:sym typeface="Century Gothic"/>
              </a:rPr>
              <a:t>Provide a clear goal with success criteria (e.g., the system must display real-time temperature).</a:t>
            </a:r>
          </a:p>
          <a:p>
            <a:pPr marL="457200" lvl="0" indent="-457200" algn="l" rtl="0">
              <a:spcBef>
                <a:spcPts val="0"/>
              </a:spcBef>
              <a:spcAft>
                <a:spcPts val="0"/>
              </a:spcAft>
              <a:buFont typeface="+mj-lt"/>
              <a:buAutoNum type="arabicPeriod"/>
            </a:pPr>
            <a:endParaRPr lang="en-US" sz="2400" dirty="0">
              <a:solidFill>
                <a:schemeClr val="dk1"/>
              </a:solidFill>
              <a:latin typeface="Century Gothic"/>
              <a:ea typeface="Century Gothic"/>
              <a:cs typeface="Century Gothic"/>
              <a:sym typeface="Century Gothic"/>
            </a:endParaRPr>
          </a:p>
          <a:p>
            <a:pPr marL="457200" lvl="0" indent="-457200" algn="l" rtl="0">
              <a:spcBef>
                <a:spcPts val="0"/>
              </a:spcBef>
              <a:spcAft>
                <a:spcPts val="0"/>
              </a:spcAft>
              <a:buFont typeface="+mj-lt"/>
              <a:buAutoNum type="arabicPeriod"/>
            </a:pPr>
            <a:r>
              <a:rPr lang="en-US" sz="2400" dirty="0">
                <a:solidFill>
                  <a:schemeClr val="dk1"/>
                </a:solidFill>
                <a:latin typeface="Century Gothic"/>
                <a:ea typeface="Century Gothic"/>
                <a:cs typeface="Century Gothic"/>
                <a:sym typeface="Century Gothic"/>
              </a:rPr>
              <a:t>Assign group roles:</a:t>
            </a:r>
          </a:p>
          <a:p>
            <a:pPr marL="457200" lvl="3" indent="-457200">
              <a:buFont typeface="Arial" panose="020B0604020202020204" pitchFamily="34" charset="0"/>
              <a:buChar char="•"/>
            </a:pPr>
            <a:r>
              <a:rPr lang="en-US" sz="2400" dirty="0">
                <a:solidFill>
                  <a:schemeClr val="dk1"/>
                </a:solidFill>
                <a:latin typeface="Century Gothic"/>
                <a:ea typeface="Century Gothic"/>
                <a:cs typeface="Century Gothic"/>
                <a:sym typeface="Century Gothic"/>
              </a:rPr>
              <a:t>Team Leader: Oversees progress and manages time.</a:t>
            </a:r>
          </a:p>
          <a:p>
            <a:pPr marL="457200" lvl="3" indent="-457200">
              <a:buFont typeface="Arial" panose="020B0604020202020204" pitchFamily="34" charset="0"/>
              <a:buChar char="•"/>
            </a:pPr>
            <a:r>
              <a:rPr lang="en-US" sz="2400" dirty="0">
                <a:solidFill>
                  <a:schemeClr val="dk1"/>
                </a:solidFill>
                <a:latin typeface="Century Gothic"/>
                <a:ea typeface="Century Gothic"/>
                <a:cs typeface="Century Gothic"/>
                <a:sym typeface="Century Gothic"/>
              </a:rPr>
              <a:t>Coder: Writes and debugs the Arduino code.</a:t>
            </a:r>
          </a:p>
          <a:p>
            <a:pPr marL="457200" lvl="3" indent="-457200">
              <a:buFont typeface="Arial" panose="020B0604020202020204" pitchFamily="34" charset="0"/>
              <a:buChar char="•"/>
            </a:pPr>
            <a:r>
              <a:rPr lang="en-US" sz="2400" dirty="0">
                <a:solidFill>
                  <a:schemeClr val="dk1"/>
                </a:solidFill>
                <a:latin typeface="Century Gothic"/>
                <a:ea typeface="Century Gothic"/>
                <a:cs typeface="Century Gothic"/>
                <a:sym typeface="Century Gothic"/>
              </a:rPr>
              <a:t>Hardware Specialist: Assembles the circuit.</a:t>
            </a:r>
          </a:p>
          <a:p>
            <a:pPr marL="457200" lvl="3" indent="-457200">
              <a:buFont typeface="Arial" panose="020B0604020202020204" pitchFamily="34" charset="0"/>
              <a:buChar char="•"/>
            </a:pPr>
            <a:r>
              <a:rPr lang="en-US" sz="2400" dirty="0">
                <a:solidFill>
                  <a:schemeClr val="dk1"/>
                </a:solidFill>
                <a:latin typeface="Century Gothic"/>
                <a:ea typeface="Century Gothic"/>
                <a:cs typeface="Century Gothic"/>
                <a:sym typeface="Century Gothic"/>
              </a:rPr>
              <a:t>Presenter: Prepares and delivers the group’s findings.</a:t>
            </a:r>
          </a:p>
          <a:p>
            <a:pPr marL="457200" lvl="3" indent="-457200">
              <a:buFont typeface="Arial" panose="020B0604020202020204" pitchFamily="34" charset="0"/>
              <a:buChar char="•"/>
            </a:pPr>
            <a:endParaRPr lang="en-US" sz="2400" dirty="0">
              <a:solidFill>
                <a:schemeClr val="dk1"/>
              </a:solidFill>
              <a:latin typeface="Century Gothic"/>
              <a:ea typeface="Century Gothic"/>
              <a:cs typeface="Century Gothic"/>
              <a:sym typeface="Century Gothic"/>
            </a:endParaRPr>
          </a:p>
          <a:p>
            <a:pPr marL="457200" lvl="0" indent="-457200" algn="l" rtl="0">
              <a:spcBef>
                <a:spcPts val="0"/>
              </a:spcBef>
              <a:spcAft>
                <a:spcPts val="0"/>
              </a:spcAft>
              <a:buFont typeface="+mj-lt"/>
              <a:buAutoNum type="arabicPeriod"/>
            </a:pPr>
            <a:r>
              <a:rPr lang="en-US" sz="2400" dirty="0">
                <a:solidFill>
                  <a:schemeClr val="dk1"/>
                </a:solidFill>
                <a:latin typeface="Century Gothic"/>
                <a:ea typeface="Century Gothic"/>
                <a:cs typeface="Century Gothic"/>
                <a:sym typeface="Century Gothic"/>
              </a:rPr>
              <a:t>Supply detailed instructions or templates for beginners and open-ended challenges for advanced students.</a:t>
            </a:r>
            <a:endParaRPr sz="2400" dirty="0">
              <a:solidFill>
                <a:schemeClr val="dk1"/>
              </a:solidFill>
              <a:latin typeface="Century Gothic"/>
              <a:ea typeface="Century Gothic"/>
              <a:cs typeface="Century Gothic"/>
              <a:sym typeface="Century Gothic"/>
            </a:endParaRPr>
          </a:p>
        </p:txBody>
      </p:sp>
      <p:sp>
        <p:nvSpPr>
          <p:cNvPr id="3" name="Google Shape;142;p5">
            <a:extLst>
              <a:ext uri="{FF2B5EF4-FFF2-40B4-BE49-F238E27FC236}">
                <a16:creationId xmlns:a16="http://schemas.microsoft.com/office/drawing/2014/main" id="{8B6BF54A-A271-0A7B-E21F-00FAFC39A842}"/>
              </a:ext>
            </a:extLst>
          </p:cNvPr>
          <p:cNvSpPr txBox="1"/>
          <p:nvPr/>
        </p:nvSpPr>
        <p:spPr>
          <a:xfrm>
            <a:off x="1687783" y="609649"/>
            <a:ext cx="14085600" cy="1489639"/>
          </a:xfrm>
          <a:prstGeom prst="rect">
            <a:avLst/>
          </a:prstGeom>
          <a:noFill/>
          <a:ln>
            <a:noFill/>
          </a:ln>
        </p:spPr>
        <p:txBody>
          <a:bodyPr spcFirstLastPara="1" wrap="square" lIns="0" tIns="0" rIns="0" bIns="0" anchor="t" anchorCtr="0">
            <a:spAutoFit/>
          </a:bodyPr>
          <a:lstStyle/>
          <a:p>
            <a:pPr marL="0" lvl="0" indent="0" algn="just" rtl="0">
              <a:lnSpc>
                <a:spcPct val="110002"/>
              </a:lnSpc>
              <a:spcBef>
                <a:spcPts val="0"/>
              </a:spcBef>
              <a:spcAft>
                <a:spcPts val="0"/>
              </a:spcAft>
              <a:buClr>
                <a:schemeClr val="dk1"/>
              </a:buClr>
              <a:buSzPts val="8558"/>
              <a:buFont typeface="Arial"/>
              <a:buNone/>
            </a:pPr>
            <a:r>
              <a:rPr lang="en-US" sz="4400" dirty="0">
                <a:latin typeface="Century Gothic" panose="020B0502020202020204" pitchFamily="34" charset="0"/>
              </a:rPr>
              <a:t>Designing and Implementing Collaborative Activities</a:t>
            </a:r>
          </a:p>
        </p:txBody>
      </p:sp>
      <p:pic>
        <p:nvPicPr>
          <p:cNvPr id="3074" name="Picture 2" descr="Close up child making robots">
            <a:extLst>
              <a:ext uri="{FF2B5EF4-FFF2-40B4-BE49-F238E27FC236}">
                <a16:creationId xmlns:a16="http://schemas.microsoft.com/office/drawing/2014/main" id="{D5133739-3065-4FF2-203E-FB561CDC554D}"/>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12635"/>
          <a:stretch/>
        </p:blipFill>
        <p:spPr bwMode="auto">
          <a:xfrm>
            <a:off x="13158095" y="4504237"/>
            <a:ext cx="4659396" cy="29847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2">
          <a:extLst>
            <a:ext uri="{FF2B5EF4-FFF2-40B4-BE49-F238E27FC236}">
              <a16:creationId xmlns:a16="http://schemas.microsoft.com/office/drawing/2014/main" id="{92CF1DDE-84B1-0A74-22FE-542A4686E7F7}"/>
            </a:ext>
          </a:extLst>
        </p:cNvPr>
        <p:cNvGrpSpPr/>
        <p:nvPr/>
      </p:nvGrpSpPr>
      <p:grpSpPr>
        <a:xfrm>
          <a:off x="0" y="0"/>
          <a:ext cx="0" cy="0"/>
          <a:chOff x="0" y="0"/>
          <a:chExt cx="0" cy="0"/>
        </a:xfrm>
      </p:grpSpPr>
      <p:sp>
        <p:nvSpPr>
          <p:cNvPr id="183" name="Google Shape;183;p24">
            <a:extLst>
              <a:ext uri="{FF2B5EF4-FFF2-40B4-BE49-F238E27FC236}">
                <a16:creationId xmlns:a16="http://schemas.microsoft.com/office/drawing/2014/main" id="{B4D6C66E-8885-571A-3EF3-BD7FD4B42161}"/>
              </a:ext>
            </a:extLst>
          </p:cNvPr>
          <p:cNvSpPr txBox="1"/>
          <p:nvPr/>
        </p:nvSpPr>
        <p:spPr>
          <a:xfrm>
            <a:off x="620471" y="3417897"/>
            <a:ext cx="10333888" cy="4705262"/>
          </a:xfrm>
          <a:prstGeom prst="rect">
            <a:avLst/>
          </a:prstGeom>
          <a:noFill/>
          <a:ln>
            <a:noFill/>
          </a:ln>
        </p:spPr>
        <p:txBody>
          <a:bodyPr spcFirstLastPara="1" wrap="square" lIns="0" tIns="0" rIns="0" bIns="0" anchor="t" anchorCtr="0">
            <a:spAutoFit/>
          </a:bodyPr>
          <a:lstStyle/>
          <a:p>
            <a:pPr marL="0" lvl="0" indent="0" algn="just" rtl="0">
              <a:lnSpc>
                <a:spcPct val="147000"/>
              </a:lnSpc>
              <a:spcBef>
                <a:spcPts val="0"/>
              </a:spcBef>
              <a:spcAft>
                <a:spcPts val="0"/>
              </a:spcAft>
              <a:buClr>
                <a:schemeClr val="dk1"/>
              </a:buClr>
              <a:buSzPts val="1100"/>
              <a:buFont typeface="Arial"/>
              <a:buNone/>
            </a:pPr>
            <a:r>
              <a:rPr lang="en-US" sz="2400" dirty="0">
                <a:solidFill>
                  <a:srgbClr val="0F2D2E"/>
                </a:solidFill>
                <a:latin typeface="Century Gothic"/>
                <a:ea typeface="Century Gothic"/>
                <a:cs typeface="Century Gothic"/>
                <a:sym typeface="Century Gothic"/>
              </a:rPr>
              <a:t>Objective: Design a weather station that measures and displays temperature and humidity.</a:t>
            </a:r>
          </a:p>
          <a:p>
            <a:pPr lvl="0" algn="just" rtl="0">
              <a:lnSpc>
                <a:spcPct val="147000"/>
              </a:lnSpc>
              <a:spcBef>
                <a:spcPts val="0"/>
              </a:spcBef>
              <a:spcAft>
                <a:spcPts val="0"/>
              </a:spcAft>
              <a:buClr>
                <a:schemeClr val="dk1"/>
              </a:buClr>
              <a:buSzPts val="1100"/>
            </a:pPr>
            <a:endParaRPr lang="en-US" sz="2000" dirty="0">
              <a:solidFill>
                <a:srgbClr val="0F2D2E"/>
              </a:solidFill>
              <a:latin typeface="Century Gothic"/>
              <a:ea typeface="Century Gothic"/>
              <a:cs typeface="Century Gothic"/>
              <a:sym typeface="Century Gothic"/>
            </a:endParaRPr>
          </a:p>
          <a:p>
            <a:pPr lvl="0" algn="just" rtl="0">
              <a:lnSpc>
                <a:spcPct val="147000"/>
              </a:lnSpc>
              <a:spcBef>
                <a:spcPts val="0"/>
              </a:spcBef>
              <a:spcAft>
                <a:spcPts val="0"/>
              </a:spcAft>
              <a:buClr>
                <a:schemeClr val="dk1"/>
              </a:buClr>
              <a:buSzPts val="1100"/>
            </a:pPr>
            <a:r>
              <a:rPr lang="en-US" sz="2000" dirty="0">
                <a:solidFill>
                  <a:srgbClr val="0F2D2E"/>
                </a:solidFill>
                <a:latin typeface="Century Gothic"/>
                <a:ea typeface="Century Gothic"/>
                <a:cs typeface="Century Gothic"/>
                <a:sym typeface="Century Gothic"/>
              </a:rPr>
              <a:t>Steps:</a:t>
            </a:r>
          </a:p>
          <a:p>
            <a:pPr marL="457200" lvl="0" indent="-457200" algn="just" rtl="0">
              <a:lnSpc>
                <a:spcPct val="147000"/>
              </a:lnSpc>
              <a:spcBef>
                <a:spcPts val="0"/>
              </a:spcBef>
              <a:spcAft>
                <a:spcPts val="0"/>
              </a:spcAft>
              <a:buClr>
                <a:schemeClr val="dk1"/>
              </a:buClr>
              <a:buSzPts val="1100"/>
              <a:buFont typeface="+mj-lt"/>
              <a:buAutoNum type="arabicPeriod"/>
            </a:pPr>
            <a:r>
              <a:rPr lang="en-US" sz="2000" dirty="0">
                <a:solidFill>
                  <a:srgbClr val="0F2D2E"/>
                </a:solidFill>
                <a:latin typeface="Century Gothic"/>
                <a:ea typeface="Century Gothic"/>
                <a:cs typeface="Century Gothic"/>
                <a:sym typeface="Century Gothic"/>
              </a:rPr>
              <a:t>Assemble the hardware based on a provided circuit diagram.</a:t>
            </a:r>
          </a:p>
          <a:p>
            <a:pPr marL="457200" lvl="0" indent="-457200" algn="just" rtl="0">
              <a:lnSpc>
                <a:spcPct val="147000"/>
              </a:lnSpc>
              <a:spcBef>
                <a:spcPts val="0"/>
              </a:spcBef>
              <a:spcAft>
                <a:spcPts val="0"/>
              </a:spcAft>
              <a:buClr>
                <a:schemeClr val="dk1"/>
              </a:buClr>
              <a:buSzPts val="1100"/>
              <a:buFont typeface="+mj-lt"/>
              <a:buAutoNum type="arabicPeriod"/>
            </a:pPr>
            <a:r>
              <a:rPr lang="en-US" sz="2000" dirty="0">
                <a:solidFill>
                  <a:srgbClr val="0F2D2E"/>
                </a:solidFill>
                <a:latin typeface="Century Gothic"/>
                <a:ea typeface="Century Gothic"/>
                <a:cs typeface="Century Gothic"/>
                <a:sym typeface="Century Gothic"/>
              </a:rPr>
              <a:t>Write and upload the Arduino code to process sensor data.</a:t>
            </a:r>
          </a:p>
          <a:p>
            <a:pPr marL="457200" lvl="0" indent="-457200" algn="just" rtl="0">
              <a:lnSpc>
                <a:spcPct val="147000"/>
              </a:lnSpc>
              <a:spcBef>
                <a:spcPts val="0"/>
              </a:spcBef>
              <a:spcAft>
                <a:spcPts val="0"/>
              </a:spcAft>
              <a:buClr>
                <a:schemeClr val="dk1"/>
              </a:buClr>
              <a:buSzPts val="1100"/>
              <a:buFont typeface="+mj-lt"/>
              <a:buAutoNum type="arabicPeriod"/>
            </a:pPr>
            <a:r>
              <a:rPr lang="en-US" sz="2000" dirty="0">
                <a:solidFill>
                  <a:srgbClr val="0F2D2E"/>
                </a:solidFill>
                <a:latin typeface="Century Gothic"/>
                <a:ea typeface="Century Gothic"/>
                <a:cs typeface="Century Gothic"/>
                <a:sym typeface="Century Gothic"/>
              </a:rPr>
              <a:t>Test the system to ensure accurate readings.</a:t>
            </a:r>
          </a:p>
          <a:p>
            <a:pPr marL="0" lvl="0" indent="0" algn="just" rtl="0">
              <a:lnSpc>
                <a:spcPct val="147000"/>
              </a:lnSpc>
              <a:spcBef>
                <a:spcPts val="0"/>
              </a:spcBef>
              <a:spcAft>
                <a:spcPts val="0"/>
              </a:spcAft>
              <a:buClr>
                <a:schemeClr val="dk1"/>
              </a:buClr>
              <a:buSzPts val="1100"/>
              <a:buFont typeface="Arial"/>
              <a:buNone/>
            </a:pPr>
            <a:endParaRPr lang="en-US" sz="2000" dirty="0">
              <a:solidFill>
                <a:srgbClr val="0F2D2E"/>
              </a:solidFill>
              <a:latin typeface="Century Gothic"/>
              <a:ea typeface="Century Gothic"/>
              <a:cs typeface="Century Gothic"/>
              <a:sym typeface="Century Gothic"/>
            </a:endParaRPr>
          </a:p>
          <a:p>
            <a:pPr lvl="0" algn="just" rtl="0">
              <a:lnSpc>
                <a:spcPct val="147000"/>
              </a:lnSpc>
              <a:spcBef>
                <a:spcPts val="0"/>
              </a:spcBef>
              <a:spcAft>
                <a:spcPts val="0"/>
              </a:spcAft>
              <a:buClr>
                <a:schemeClr val="dk1"/>
              </a:buClr>
              <a:buSzPts val="1100"/>
            </a:pPr>
            <a:r>
              <a:rPr lang="en-US" sz="2000" dirty="0">
                <a:solidFill>
                  <a:srgbClr val="0F2D2E"/>
                </a:solidFill>
                <a:latin typeface="Century Gothic"/>
                <a:ea typeface="Century Gothic"/>
                <a:cs typeface="Century Gothic"/>
                <a:sym typeface="Century Gothic"/>
              </a:rPr>
              <a:t>The teacher’s role in this activity is to provide troubleshooting support and encourage collaboration during challenges.</a:t>
            </a:r>
            <a:endParaRPr sz="1800" dirty="0">
              <a:solidFill>
                <a:srgbClr val="0F2D2E"/>
              </a:solidFill>
              <a:latin typeface="Century Gothic"/>
              <a:ea typeface="Century Gothic"/>
              <a:cs typeface="Century Gothic"/>
              <a:sym typeface="Century Gothic"/>
            </a:endParaRPr>
          </a:p>
        </p:txBody>
      </p:sp>
      <p:cxnSp>
        <p:nvCxnSpPr>
          <p:cNvPr id="184" name="Google Shape;184;p24">
            <a:extLst>
              <a:ext uri="{FF2B5EF4-FFF2-40B4-BE49-F238E27FC236}">
                <a16:creationId xmlns:a16="http://schemas.microsoft.com/office/drawing/2014/main" id="{F66C6675-997B-7BF1-9170-B72287B34CD1}"/>
              </a:ext>
            </a:extLst>
          </p:cNvPr>
          <p:cNvCxnSpPr/>
          <p:nvPr/>
        </p:nvCxnSpPr>
        <p:spPr>
          <a:xfrm rot="10800000">
            <a:off x="620471" y="3164649"/>
            <a:ext cx="6160724" cy="0"/>
          </a:xfrm>
          <a:prstGeom prst="straightConnector1">
            <a:avLst/>
          </a:prstGeom>
          <a:noFill/>
          <a:ln w="76200" cap="flat" cmpd="sng">
            <a:solidFill>
              <a:srgbClr val="39999F"/>
            </a:solidFill>
            <a:prstDash val="solid"/>
            <a:round/>
            <a:headEnd type="none" w="sm" len="sm"/>
            <a:tailEnd type="none" w="sm" len="sm"/>
          </a:ln>
        </p:spPr>
      </p:cxnSp>
      <p:sp>
        <p:nvSpPr>
          <p:cNvPr id="185" name="Google Shape;185;p24">
            <a:extLst>
              <a:ext uri="{FF2B5EF4-FFF2-40B4-BE49-F238E27FC236}">
                <a16:creationId xmlns:a16="http://schemas.microsoft.com/office/drawing/2014/main" id="{8283FBFC-4793-2A15-D005-A1C3B6AD28F1}"/>
              </a:ext>
            </a:extLst>
          </p:cNvPr>
          <p:cNvSpPr txBox="1"/>
          <p:nvPr/>
        </p:nvSpPr>
        <p:spPr>
          <a:xfrm>
            <a:off x="620471" y="2094465"/>
            <a:ext cx="15291600" cy="814390"/>
          </a:xfrm>
          <a:prstGeom prst="rect">
            <a:avLst/>
          </a:prstGeom>
          <a:noFill/>
          <a:ln>
            <a:noFill/>
          </a:ln>
        </p:spPr>
        <p:txBody>
          <a:bodyPr spcFirstLastPara="1" wrap="square" lIns="0" tIns="0" rIns="0" bIns="0" anchor="t" anchorCtr="0">
            <a:spAutoFit/>
          </a:bodyPr>
          <a:lstStyle/>
          <a:p>
            <a:pPr marL="0" marR="0" lvl="0" indent="0" algn="just" rtl="0">
              <a:lnSpc>
                <a:spcPct val="147000"/>
              </a:lnSpc>
              <a:spcBef>
                <a:spcPts val="0"/>
              </a:spcBef>
              <a:spcAft>
                <a:spcPts val="0"/>
              </a:spcAft>
              <a:buClr>
                <a:srgbClr val="000000"/>
              </a:buClr>
              <a:buSzPts val="4400"/>
              <a:buFont typeface="Arial"/>
              <a:buNone/>
            </a:pPr>
            <a:r>
              <a:rPr lang="en-US" sz="3600" dirty="0">
                <a:solidFill>
                  <a:schemeClr val="bg2"/>
                </a:solidFill>
                <a:latin typeface="Century Gothic"/>
                <a:ea typeface="Century Gothic"/>
                <a:cs typeface="Century Gothic"/>
                <a:sym typeface="Century Gothic"/>
              </a:rPr>
              <a:t>Example Activity: Arduino Weather Station</a:t>
            </a:r>
            <a:endParaRPr sz="1100" dirty="0">
              <a:solidFill>
                <a:schemeClr val="bg2"/>
              </a:solidFill>
            </a:endParaRPr>
          </a:p>
        </p:txBody>
      </p:sp>
      <p:sp>
        <p:nvSpPr>
          <p:cNvPr id="186" name="Google Shape;186;p24">
            <a:extLst>
              <a:ext uri="{FF2B5EF4-FFF2-40B4-BE49-F238E27FC236}">
                <a16:creationId xmlns:a16="http://schemas.microsoft.com/office/drawing/2014/main" id="{0357031A-A2AC-2246-AFE6-70D8E5006DBA}"/>
              </a:ext>
            </a:extLst>
          </p:cNvPr>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187" name="Google Shape;187;p24">
            <a:extLst>
              <a:ext uri="{FF2B5EF4-FFF2-40B4-BE49-F238E27FC236}">
                <a16:creationId xmlns:a16="http://schemas.microsoft.com/office/drawing/2014/main" id="{D753E3BA-AD03-32F3-56AE-1C2D265C16BF}"/>
              </a:ext>
            </a:extLst>
          </p:cNvPr>
          <p:cNvPicPr preferRelativeResize="0"/>
          <p:nvPr/>
        </p:nvPicPr>
        <p:blipFill rotWithShape="1">
          <a:blip r:embed="rId4">
            <a:alphaModFix/>
          </a:blip>
          <a:srcRect/>
          <a:stretch/>
        </p:blipFill>
        <p:spPr>
          <a:xfrm>
            <a:off x="15773400" y="-89087"/>
            <a:ext cx="2887113" cy="2887113"/>
          </a:xfrm>
          <a:prstGeom prst="rect">
            <a:avLst/>
          </a:prstGeom>
          <a:noFill/>
          <a:ln>
            <a:noFill/>
          </a:ln>
        </p:spPr>
      </p:pic>
      <p:sp>
        <p:nvSpPr>
          <p:cNvPr id="189" name="Google Shape;189;p24">
            <a:extLst>
              <a:ext uri="{FF2B5EF4-FFF2-40B4-BE49-F238E27FC236}">
                <a16:creationId xmlns:a16="http://schemas.microsoft.com/office/drawing/2014/main" id="{BDA571E6-5292-BA0A-1C36-5808D017D449}"/>
              </a:ext>
            </a:extLst>
          </p:cNvPr>
          <p:cNvSpPr/>
          <p:nvPr/>
        </p:nvSpPr>
        <p:spPr>
          <a:xfrm>
            <a:off x="1365426" y="5141997"/>
            <a:ext cx="18288000" cy="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 name="Google Shape;142;p5">
            <a:extLst>
              <a:ext uri="{FF2B5EF4-FFF2-40B4-BE49-F238E27FC236}">
                <a16:creationId xmlns:a16="http://schemas.microsoft.com/office/drawing/2014/main" id="{75D83685-78F7-F975-C315-1A61377C27F3}"/>
              </a:ext>
            </a:extLst>
          </p:cNvPr>
          <p:cNvSpPr txBox="1"/>
          <p:nvPr/>
        </p:nvSpPr>
        <p:spPr>
          <a:xfrm>
            <a:off x="656340" y="600416"/>
            <a:ext cx="14085600" cy="1489639"/>
          </a:xfrm>
          <a:prstGeom prst="rect">
            <a:avLst/>
          </a:prstGeom>
          <a:noFill/>
          <a:ln>
            <a:noFill/>
          </a:ln>
        </p:spPr>
        <p:txBody>
          <a:bodyPr spcFirstLastPara="1" wrap="square" lIns="0" tIns="0" rIns="0" bIns="0" anchor="t" anchorCtr="0">
            <a:spAutoFit/>
          </a:bodyPr>
          <a:lstStyle/>
          <a:p>
            <a:pPr marL="0" lvl="0" indent="0" algn="just" rtl="0">
              <a:lnSpc>
                <a:spcPct val="110002"/>
              </a:lnSpc>
              <a:spcBef>
                <a:spcPts val="0"/>
              </a:spcBef>
              <a:spcAft>
                <a:spcPts val="0"/>
              </a:spcAft>
              <a:buClr>
                <a:schemeClr val="dk1"/>
              </a:buClr>
              <a:buSzPts val="8558"/>
              <a:buFont typeface="Arial"/>
              <a:buNone/>
            </a:pPr>
            <a:r>
              <a:rPr lang="en-US" sz="4400" dirty="0">
                <a:latin typeface="Century Gothic" panose="020B0502020202020204" pitchFamily="34" charset="0"/>
              </a:rPr>
              <a:t>Designing and Implementing Collaborative Activities</a:t>
            </a:r>
          </a:p>
        </p:txBody>
      </p:sp>
      <p:sp>
        <p:nvSpPr>
          <p:cNvPr id="4" name="Google Shape;183;p24">
            <a:extLst>
              <a:ext uri="{FF2B5EF4-FFF2-40B4-BE49-F238E27FC236}">
                <a16:creationId xmlns:a16="http://schemas.microsoft.com/office/drawing/2014/main" id="{9EEAD1B5-08D0-11A4-2D1D-6E87222CE7EB}"/>
              </a:ext>
            </a:extLst>
          </p:cNvPr>
          <p:cNvSpPr txBox="1"/>
          <p:nvPr/>
        </p:nvSpPr>
        <p:spPr>
          <a:xfrm>
            <a:off x="12526201" y="3169905"/>
            <a:ext cx="5141328" cy="2262158"/>
          </a:xfrm>
          <a:prstGeom prst="rect">
            <a:avLst/>
          </a:prstGeom>
          <a:noFill/>
          <a:ln>
            <a:noFill/>
          </a:ln>
        </p:spPr>
        <p:txBody>
          <a:bodyPr spcFirstLastPara="1" wrap="square" lIns="0" tIns="0" rIns="0" bIns="0" anchor="t" anchorCtr="0">
            <a:spAutoFit/>
          </a:bodyPr>
          <a:lstStyle/>
          <a:p>
            <a:pPr marL="0" lvl="0" indent="0" algn="just" rtl="0">
              <a:lnSpc>
                <a:spcPct val="147000"/>
              </a:lnSpc>
              <a:spcBef>
                <a:spcPts val="0"/>
              </a:spcBef>
              <a:spcAft>
                <a:spcPts val="0"/>
              </a:spcAft>
              <a:buClr>
                <a:schemeClr val="dk1"/>
              </a:buClr>
              <a:buSzPts val="1100"/>
              <a:buFont typeface="Arial"/>
              <a:buNone/>
            </a:pPr>
            <a:r>
              <a:rPr lang="en-US" sz="2000" dirty="0">
                <a:solidFill>
                  <a:srgbClr val="0F2D2E"/>
                </a:solidFill>
                <a:latin typeface="Century Gothic"/>
                <a:ea typeface="Century Gothic"/>
                <a:cs typeface="Century Gothic"/>
                <a:sym typeface="Century Gothic"/>
              </a:rPr>
              <a:t>Materials needed:</a:t>
            </a: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Ø"/>
            </a:pPr>
            <a:r>
              <a:rPr lang="en-US" sz="2000" dirty="0">
                <a:solidFill>
                  <a:srgbClr val="0F2D2E"/>
                </a:solidFill>
                <a:latin typeface="Century Gothic"/>
                <a:ea typeface="Century Gothic"/>
                <a:cs typeface="Century Gothic"/>
                <a:sym typeface="Century Gothic"/>
              </a:rPr>
              <a:t>Arduino Uno board</a:t>
            </a: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Ø"/>
            </a:pPr>
            <a:r>
              <a:rPr lang="en-US" sz="2000" dirty="0">
                <a:solidFill>
                  <a:srgbClr val="0F2D2E"/>
                </a:solidFill>
                <a:latin typeface="Century Gothic"/>
                <a:ea typeface="Century Gothic"/>
                <a:cs typeface="Century Gothic"/>
                <a:sym typeface="Century Gothic"/>
              </a:rPr>
              <a:t>DHT11 sensor</a:t>
            </a: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Ø"/>
            </a:pPr>
            <a:r>
              <a:rPr lang="en-US" sz="2000" dirty="0">
                <a:solidFill>
                  <a:srgbClr val="0F2D2E"/>
                </a:solidFill>
                <a:latin typeface="Century Gothic"/>
                <a:ea typeface="Century Gothic"/>
                <a:cs typeface="Century Gothic"/>
                <a:sym typeface="Century Gothic"/>
              </a:rPr>
              <a:t>LCD display module</a:t>
            </a: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Ø"/>
            </a:pPr>
            <a:r>
              <a:rPr lang="en-US" sz="2000" dirty="0">
                <a:solidFill>
                  <a:srgbClr val="0F2D2E"/>
                </a:solidFill>
                <a:latin typeface="Century Gothic"/>
                <a:ea typeface="Century Gothic"/>
                <a:cs typeface="Century Gothic"/>
                <a:sym typeface="Century Gothic"/>
              </a:rPr>
              <a:t>Breadboard, resistors, and jumper wires</a:t>
            </a:r>
          </a:p>
        </p:txBody>
      </p:sp>
      <p:pic>
        <p:nvPicPr>
          <p:cNvPr id="5" name="Picture 2" descr="Schematics of a weather station - General Guidance - Arduino Forum">
            <a:extLst>
              <a:ext uri="{FF2B5EF4-FFF2-40B4-BE49-F238E27FC236}">
                <a16:creationId xmlns:a16="http://schemas.microsoft.com/office/drawing/2014/main" id="{DEEA2500-2428-042B-EEE9-7E1CEFF72AAA}"/>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b="3964"/>
          <a:stretch/>
        </p:blipFill>
        <p:spPr bwMode="auto">
          <a:xfrm>
            <a:off x="11803725" y="5516654"/>
            <a:ext cx="5413231" cy="45187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33058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23"/>
          <p:cNvSpPr txBox="1"/>
          <p:nvPr/>
        </p:nvSpPr>
        <p:spPr>
          <a:xfrm>
            <a:off x="1687783" y="3509772"/>
            <a:ext cx="15219900" cy="3641894"/>
          </a:xfrm>
          <a:prstGeom prst="rect">
            <a:avLst/>
          </a:prstGeom>
          <a:noFill/>
          <a:ln>
            <a:noFill/>
          </a:ln>
        </p:spPr>
        <p:txBody>
          <a:bodyPr spcFirstLastPara="1" wrap="square" lIns="0" tIns="0" rIns="0" bIns="0" anchor="t" anchorCtr="0">
            <a:spAutoFit/>
          </a:bodyPr>
          <a:lstStyle/>
          <a:p>
            <a:pPr marL="342900" lvl="0" indent="-342900" algn="just" rtl="0">
              <a:lnSpc>
                <a:spcPct val="147000"/>
              </a:lnSpc>
              <a:spcBef>
                <a:spcPts val="0"/>
              </a:spcBef>
              <a:spcAft>
                <a:spcPts val="0"/>
              </a:spcAft>
              <a:buClr>
                <a:schemeClr val="dk1"/>
              </a:buClr>
              <a:buSzPts val="1100"/>
              <a:buFont typeface="Wingdings" panose="05000000000000000000" pitchFamily="2" charset="2"/>
              <a:buChar char="q"/>
            </a:pPr>
            <a:r>
              <a:rPr lang="en-US" sz="2300" dirty="0">
                <a:solidFill>
                  <a:srgbClr val="0F2D2E"/>
                </a:solidFill>
                <a:latin typeface="Century Gothic"/>
                <a:ea typeface="Century Gothic"/>
                <a:cs typeface="Century Gothic"/>
                <a:sym typeface="Century Gothic"/>
              </a:rPr>
              <a:t>Use checklists to track group milestones (e.g., hardware assembly, coding completion).</a:t>
            </a: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q"/>
            </a:pPr>
            <a:endParaRPr lang="en-US" sz="2300" dirty="0">
              <a:solidFill>
                <a:srgbClr val="0F2D2E"/>
              </a:solidFill>
              <a:latin typeface="Century Gothic"/>
              <a:ea typeface="Century Gothic"/>
              <a:cs typeface="Century Gothic"/>
              <a:sym typeface="Century Gothic"/>
            </a:endParaRP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q"/>
            </a:pPr>
            <a:r>
              <a:rPr lang="en-US" sz="2300" dirty="0">
                <a:solidFill>
                  <a:srgbClr val="0F2D2E"/>
                </a:solidFill>
                <a:latin typeface="Century Gothic"/>
                <a:ea typeface="Century Gothic"/>
                <a:cs typeface="Century Gothic"/>
                <a:sym typeface="Century Gothic"/>
              </a:rPr>
              <a:t>Encourage team check-ins where groups discuss their progress and challenges.</a:t>
            </a: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q"/>
            </a:pPr>
            <a:endParaRPr lang="en-US" sz="2300" dirty="0">
              <a:solidFill>
                <a:srgbClr val="0F2D2E"/>
              </a:solidFill>
              <a:latin typeface="Century Gothic"/>
              <a:ea typeface="Century Gothic"/>
              <a:cs typeface="Century Gothic"/>
              <a:sym typeface="Century Gothic"/>
            </a:endParaRP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q"/>
            </a:pPr>
            <a:r>
              <a:rPr lang="en-US" sz="2300" dirty="0">
                <a:solidFill>
                  <a:srgbClr val="0F2D2E"/>
                </a:solidFill>
                <a:latin typeface="Century Gothic"/>
                <a:ea typeface="Century Gothic"/>
                <a:cs typeface="Century Gothic"/>
                <a:sym typeface="Century Gothic"/>
              </a:rPr>
              <a:t>Provide formative feedback during the project to guide improvement.</a:t>
            </a: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q"/>
            </a:pPr>
            <a:endParaRPr lang="en-US" sz="2300" dirty="0">
              <a:solidFill>
                <a:srgbClr val="0F2D2E"/>
              </a:solidFill>
              <a:latin typeface="Century Gothic"/>
              <a:ea typeface="Century Gothic"/>
              <a:cs typeface="Century Gothic"/>
              <a:sym typeface="Century Gothic"/>
            </a:endParaRP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q"/>
            </a:pPr>
            <a:r>
              <a:rPr lang="en-US" sz="2300" dirty="0">
                <a:solidFill>
                  <a:srgbClr val="0F2D2E"/>
                </a:solidFill>
                <a:latin typeface="Century Gothic"/>
                <a:ea typeface="Century Gothic"/>
                <a:cs typeface="Century Gothic"/>
                <a:sym typeface="Century Gothic"/>
              </a:rPr>
              <a:t>Utilize project management tools like Trello or physical boards to help students organize tasks.</a:t>
            </a:r>
            <a:endParaRPr sz="2000" dirty="0">
              <a:solidFill>
                <a:schemeClr val="tx1"/>
              </a:solidFill>
              <a:latin typeface="Century Gothic"/>
              <a:ea typeface="Century Gothic"/>
              <a:cs typeface="Century Gothic"/>
              <a:sym typeface="Century Gothic"/>
            </a:endParaRPr>
          </a:p>
        </p:txBody>
      </p:sp>
      <p:cxnSp>
        <p:nvCxnSpPr>
          <p:cNvPr id="173" name="Google Shape;173;p23"/>
          <p:cNvCxnSpPr/>
          <p:nvPr/>
        </p:nvCxnSpPr>
        <p:spPr>
          <a:xfrm rot="10800000">
            <a:off x="1687783" y="3167992"/>
            <a:ext cx="6160724" cy="0"/>
          </a:xfrm>
          <a:prstGeom prst="straightConnector1">
            <a:avLst/>
          </a:prstGeom>
          <a:noFill/>
          <a:ln w="76200" cap="flat" cmpd="sng">
            <a:solidFill>
              <a:srgbClr val="39999F"/>
            </a:solidFill>
            <a:prstDash val="solid"/>
            <a:round/>
            <a:headEnd type="none" w="sm" len="sm"/>
            <a:tailEnd type="none" w="sm" len="sm"/>
          </a:ln>
        </p:spPr>
      </p:cxnSp>
      <p:sp>
        <p:nvSpPr>
          <p:cNvPr id="174" name="Google Shape;174;p23"/>
          <p:cNvSpPr txBox="1"/>
          <p:nvPr/>
        </p:nvSpPr>
        <p:spPr>
          <a:xfrm>
            <a:off x="1651914" y="2103698"/>
            <a:ext cx="15291600" cy="814390"/>
          </a:xfrm>
          <a:prstGeom prst="rect">
            <a:avLst/>
          </a:prstGeom>
          <a:noFill/>
          <a:ln>
            <a:noFill/>
          </a:ln>
        </p:spPr>
        <p:txBody>
          <a:bodyPr spcFirstLastPara="1" wrap="square" lIns="0" tIns="0" rIns="0" bIns="0" anchor="t" anchorCtr="0">
            <a:spAutoFit/>
          </a:bodyPr>
          <a:lstStyle/>
          <a:p>
            <a:pPr marL="0" marR="0" lvl="0" indent="0" algn="just" rtl="0">
              <a:lnSpc>
                <a:spcPct val="147000"/>
              </a:lnSpc>
              <a:spcBef>
                <a:spcPts val="0"/>
              </a:spcBef>
              <a:spcAft>
                <a:spcPts val="0"/>
              </a:spcAft>
              <a:buClr>
                <a:srgbClr val="000000"/>
              </a:buClr>
              <a:buSzPts val="4400"/>
              <a:buFont typeface="Arial"/>
              <a:buNone/>
            </a:pPr>
            <a:r>
              <a:rPr lang="en-US" sz="3600" dirty="0">
                <a:solidFill>
                  <a:schemeClr val="bg2"/>
                </a:solidFill>
                <a:latin typeface="Century Gothic" panose="020B0502020202020204" pitchFamily="34" charset="0"/>
              </a:rPr>
              <a:t>Tools for Monitoring and Supporting Progress</a:t>
            </a:r>
            <a:endParaRPr sz="1000" dirty="0">
              <a:solidFill>
                <a:schemeClr val="bg2"/>
              </a:solidFill>
              <a:latin typeface="Century Gothic" panose="020B0502020202020204" pitchFamily="34" charset="0"/>
            </a:endParaRPr>
          </a:p>
        </p:txBody>
      </p:sp>
      <p:sp>
        <p:nvSpPr>
          <p:cNvPr id="175" name="Google Shape;175;p23"/>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176" name="Google Shape;176;p23"/>
          <p:cNvPicPr preferRelativeResize="0"/>
          <p:nvPr/>
        </p:nvPicPr>
        <p:blipFill rotWithShape="1">
          <a:blip r:embed="rId4">
            <a:alphaModFix/>
          </a:blip>
          <a:srcRect/>
          <a:stretch/>
        </p:blipFill>
        <p:spPr>
          <a:xfrm>
            <a:off x="15773400" y="-89087"/>
            <a:ext cx="2887113" cy="2887113"/>
          </a:xfrm>
          <a:prstGeom prst="rect">
            <a:avLst/>
          </a:prstGeom>
          <a:noFill/>
          <a:ln>
            <a:noFill/>
          </a:ln>
        </p:spPr>
      </p:pic>
      <p:sp>
        <p:nvSpPr>
          <p:cNvPr id="178" name="Google Shape;178;p23"/>
          <p:cNvSpPr/>
          <p:nvPr/>
        </p:nvSpPr>
        <p:spPr>
          <a:xfrm>
            <a:off x="1365426" y="5141997"/>
            <a:ext cx="18288000" cy="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 name="Google Shape;142;p5">
            <a:extLst>
              <a:ext uri="{FF2B5EF4-FFF2-40B4-BE49-F238E27FC236}">
                <a16:creationId xmlns:a16="http://schemas.microsoft.com/office/drawing/2014/main" id="{D76CFF47-6803-3DA9-63D8-FC965B89BB64}"/>
              </a:ext>
            </a:extLst>
          </p:cNvPr>
          <p:cNvSpPr txBox="1"/>
          <p:nvPr/>
        </p:nvSpPr>
        <p:spPr>
          <a:xfrm>
            <a:off x="1687783" y="609649"/>
            <a:ext cx="14085600" cy="1489639"/>
          </a:xfrm>
          <a:prstGeom prst="rect">
            <a:avLst/>
          </a:prstGeom>
          <a:noFill/>
          <a:ln>
            <a:noFill/>
          </a:ln>
        </p:spPr>
        <p:txBody>
          <a:bodyPr spcFirstLastPara="1" wrap="square" lIns="0" tIns="0" rIns="0" bIns="0" anchor="t" anchorCtr="0">
            <a:spAutoFit/>
          </a:bodyPr>
          <a:lstStyle/>
          <a:p>
            <a:pPr marL="0" lvl="0" indent="0" algn="just" rtl="0">
              <a:lnSpc>
                <a:spcPct val="110002"/>
              </a:lnSpc>
              <a:spcBef>
                <a:spcPts val="0"/>
              </a:spcBef>
              <a:spcAft>
                <a:spcPts val="0"/>
              </a:spcAft>
              <a:buClr>
                <a:schemeClr val="dk1"/>
              </a:buClr>
              <a:buSzPts val="8558"/>
              <a:buFont typeface="Arial"/>
              <a:buNone/>
            </a:pPr>
            <a:r>
              <a:rPr lang="en-US" sz="4400" dirty="0">
                <a:latin typeface="Century Gothic" panose="020B0502020202020204" pitchFamily="34" charset="0"/>
              </a:rPr>
              <a:t>Designing and Implementing Collaborative Activities</a:t>
            </a:r>
          </a:p>
        </p:txBody>
      </p:sp>
      <p:pic>
        <p:nvPicPr>
          <p:cNvPr id="5122" name="Picture 2" descr="What is Trello: Learn Features, Uses &amp; More | Trello">
            <a:extLst>
              <a:ext uri="{FF2B5EF4-FFF2-40B4-BE49-F238E27FC236}">
                <a16:creationId xmlns:a16="http://schemas.microsoft.com/office/drawing/2014/main" id="{19EA5FF5-C54C-A40E-61A3-1DA7AB5D2F67}"/>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14222"/>
          <a:stretch/>
        </p:blipFill>
        <p:spPr bwMode="auto">
          <a:xfrm>
            <a:off x="6217961" y="7293789"/>
            <a:ext cx="5025244" cy="268941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24"/>
          <p:cNvSpPr txBox="1"/>
          <p:nvPr/>
        </p:nvSpPr>
        <p:spPr>
          <a:xfrm>
            <a:off x="1687783" y="3509772"/>
            <a:ext cx="15219900" cy="4162165"/>
          </a:xfrm>
          <a:prstGeom prst="rect">
            <a:avLst/>
          </a:prstGeom>
          <a:noFill/>
          <a:ln>
            <a:noFill/>
          </a:ln>
        </p:spPr>
        <p:txBody>
          <a:bodyPr spcFirstLastPara="1" wrap="square" lIns="0" tIns="0" rIns="0" bIns="0" anchor="t" anchorCtr="0">
            <a:spAutoFit/>
          </a:bodyPr>
          <a:lstStyle/>
          <a:p>
            <a:pPr marL="342900" lvl="0" indent="-342900" algn="just" rtl="0">
              <a:lnSpc>
                <a:spcPct val="147000"/>
              </a:lnSpc>
              <a:spcBef>
                <a:spcPts val="0"/>
              </a:spcBef>
              <a:spcAft>
                <a:spcPts val="0"/>
              </a:spcAft>
              <a:buClr>
                <a:schemeClr val="dk1"/>
              </a:buClr>
              <a:buSzPts val="1100"/>
              <a:buFont typeface="Wingdings" panose="05000000000000000000" pitchFamily="2" charset="2"/>
              <a:buChar char="Ø"/>
            </a:pPr>
            <a:r>
              <a:rPr lang="en-US" sz="2300" dirty="0">
                <a:solidFill>
                  <a:srgbClr val="0F2D2E"/>
                </a:solidFill>
                <a:latin typeface="Century Gothic"/>
                <a:ea typeface="Century Gothic"/>
                <a:cs typeface="Century Gothic"/>
                <a:sym typeface="Century Gothic"/>
              </a:rPr>
              <a:t>Adapt tasks for students with varying abilities by simplifying or expanding project scope.</a:t>
            </a: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Ø"/>
            </a:pPr>
            <a:endParaRPr lang="en-US" sz="2300" dirty="0">
              <a:solidFill>
                <a:srgbClr val="0F2D2E"/>
              </a:solidFill>
              <a:latin typeface="Century Gothic"/>
              <a:ea typeface="Century Gothic"/>
              <a:cs typeface="Century Gothic"/>
              <a:sym typeface="Century Gothic"/>
            </a:endParaRP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Ø"/>
            </a:pPr>
            <a:r>
              <a:rPr lang="en-US" sz="2300" dirty="0">
                <a:solidFill>
                  <a:srgbClr val="0F2D2E"/>
                </a:solidFill>
                <a:latin typeface="Century Gothic"/>
                <a:ea typeface="Century Gothic"/>
                <a:cs typeface="Century Gothic"/>
                <a:sym typeface="Century Gothic"/>
              </a:rPr>
              <a:t>Use differentiated roles to align with individual strengths (e.g., documentation for students with motor challenges).</a:t>
            </a: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Ø"/>
            </a:pPr>
            <a:endParaRPr lang="en-US" sz="2300" dirty="0">
              <a:solidFill>
                <a:srgbClr val="0F2D2E"/>
              </a:solidFill>
              <a:latin typeface="Century Gothic"/>
              <a:ea typeface="Century Gothic"/>
              <a:cs typeface="Century Gothic"/>
              <a:sym typeface="Century Gothic"/>
            </a:endParaRP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Ø"/>
            </a:pPr>
            <a:r>
              <a:rPr lang="en-US" sz="2300" dirty="0">
                <a:solidFill>
                  <a:srgbClr val="0F2D2E"/>
                </a:solidFill>
                <a:latin typeface="Century Gothic"/>
                <a:ea typeface="Century Gothic"/>
                <a:cs typeface="Century Gothic"/>
                <a:sym typeface="Century Gothic"/>
              </a:rPr>
              <a:t>Provide step-by-step tutorials or templates for students needing extra guidance.</a:t>
            </a: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Ø"/>
            </a:pPr>
            <a:endParaRPr lang="en-US" sz="2300" dirty="0">
              <a:solidFill>
                <a:srgbClr val="0F2D2E"/>
              </a:solidFill>
              <a:latin typeface="Century Gothic"/>
              <a:ea typeface="Century Gothic"/>
              <a:cs typeface="Century Gothic"/>
              <a:sym typeface="Century Gothic"/>
            </a:endParaRP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Ø"/>
            </a:pPr>
            <a:r>
              <a:rPr lang="en-US" sz="2300" dirty="0">
                <a:solidFill>
                  <a:srgbClr val="0F2D2E"/>
                </a:solidFill>
                <a:latin typeface="Century Gothic"/>
                <a:ea typeface="Century Gothic"/>
                <a:cs typeface="Century Gothic"/>
                <a:sym typeface="Century Gothic"/>
              </a:rPr>
              <a:t>Promote peer mentoring by pairing advanced students with those requiring support.</a:t>
            </a:r>
            <a:endParaRPr sz="2300" dirty="0">
              <a:solidFill>
                <a:srgbClr val="0F2D2E"/>
              </a:solidFill>
              <a:latin typeface="Century Gothic"/>
              <a:ea typeface="Century Gothic"/>
              <a:cs typeface="Century Gothic"/>
              <a:sym typeface="Century Gothic"/>
            </a:endParaRPr>
          </a:p>
        </p:txBody>
      </p:sp>
      <p:cxnSp>
        <p:nvCxnSpPr>
          <p:cNvPr id="184" name="Google Shape;184;p24"/>
          <p:cNvCxnSpPr/>
          <p:nvPr/>
        </p:nvCxnSpPr>
        <p:spPr>
          <a:xfrm rot="10800000">
            <a:off x="1687783" y="3167992"/>
            <a:ext cx="6160724" cy="0"/>
          </a:xfrm>
          <a:prstGeom prst="straightConnector1">
            <a:avLst/>
          </a:prstGeom>
          <a:noFill/>
          <a:ln w="76200" cap="flat" cmpd="sng">
            <a:solidFill>
              <a:srgbClr val="39999F"/>
            </a:solidFill>
            <a:prstDash val="solid"/>
            <a:round/>
            <a:headEnd type="none" w="sm" len="sm"/>
            <a:tailEnd type="none" w="sm" len="sm"/>
          </a:ln>
        </p:spPr>
      </p:cxnSp>
      <p:sp>
        <p:nvSpPr>
          <p:cNvPr id="185" name="Google Shape;185;p24"/>
          <p:cNvSpPr txBox="1"/>
          <p:nvPr/>
        </p:nvSpPr>
        <p:spPr>
          <a:xfrm>
            <a:off x="1651914" y="2103698"/>
            <a:ext cx="15291600" cy="814390"/>
          </a:xfrm>
          <a:prstGeom prst="rect">
            <a:avLst/>
          </a:prstGeom>
          <a:noFill/>
          <a:ln>
            <a:noFill/>
          </a:ln>
        </p:spPr>
        <p:txBody>
          <a:bodyPr spcFirstLastPara="1" wrap="square" lIns="0" tIns="0" rIns="0" bIns="0" anchor="t" anchorCtr="0">
            <a:spAutoFit/>
          </a:bodyPr>
          <a:lstStyle/>
          <a:p>
            <a:pPr marL="0" marR="0" lvl="0" indent="0" algn="just" rtl="0">
              <a:lnSpc>
                <a:spcPct val="147000"/>
              </a:lnSpc>
              <a:spcBef>
                <a:spcPts val="0"/>
              </a:spcBef>
              <a:spcAft>
                <a:spcPts val="0"/>
              </a:spcAft>
              <a:buClr>
                <a:srgbClr val="000000"/>
              </a:buClr>
              <a:buSzPts val="4400"/>
              <a:buFont typeface="Arial"/>
              <a:buNone/>
            </a:pPr>
            <a:r>
              <a:rPr lang="en-US" sz="3600" dirty="0">
                <a:solidFill>
                  <a:schemeClr val="bg2"/>
                </a:solidFill>
                <a:latin typeface="Century Gothic"/>
                <a:ea typeface="Century Gothic"/>
                <a:cs typeface="Century Gothic"/>
                <a:sym typeface="Century Gothic"/>
              </a:rPr>
              <a:t>Inclusive Practices in Collaborative Activities</a:t>
            </a:r>
            <a:endParaRPr sz="1100" dirty="0">
              <a:solidFill>
                <a:schemeClr val="bg2"/>
              </a:solidFill>
            </a:endParaRPr>
          </a:p>
        </p:txBody>
      </p:sp>
      <p:sp>
        <p:nvSpPr>
          <p:cNvPr id="186" name="Google Shape;186;p24"/>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187" name="Google Shape;187;p24"/>
          <p:cNvPicPr preferRelativeResize="0"/>
          <p:nvPr/>
        </p:nvPicPr>
        <p:blipFill rotWithShape="1">
          <a:blip r:embed="rId4">
            <a:alphaModFix/>
          </a:blip>
          <a:srcRect/>
          <a:stretch/>
        </p:blipFill>
        <p:spPr>
          <a:xfrm>
            <a:off x="15773400" y="-89087"/>
            <a:ext cx="2887113" cy="2887113"/>
          </a:xfrm>
          <a:prstGeom prst="rect">
            <a:avLst/>
          </a:prstGeom>
          <a:noFill/>
          <a:ln>
            <a:noFill/>
          </a:ln>
        </p:spPr>
      </p:pic>
      <p:sp>
        <p:nvSpPr>
          <p:cNvPr id="2" name="Google Shape;142;p5">
            <a:extLst>
              <a:ext uri="{FF2B5EF4-FFF2-40B4-BE49-F238E27FC236}">
                <a16:creationId xmlns:a16="http://schemas.microsoft.com/office/drawing/2014/main" id="{00EF14DC-4008-A6B9-5A74-DA101660640E}"/>
              </a:ext>
            </a:extLst>
          </p:cNvPr>
          <p:cNvSpPr txBox="1"/>
          <p:nvPr/>
        </p:nvSpPr>
        <p:spPr>
          <a:xfrm>
            <a:off x="1687783" y="609649"/>
            <a:ext cx="14085600" cy="1489639"/>
          </a:xfrm>
          <a:prstGeom prst="rect">
            <a:avLst/>
          </a:prstGeom>
          <a:noFill/>
          <a:ln>
            <a:noFill/>
          </a:ln>
        </p:spPr>
        <p:txBody>
          <a:bodyPr spcFirstLastPara="1" wrap="square" lIns="0" tIns="0" rIns="0" bIns="0" anchor="t" anchorCtr="0">
            <a:spAutoFit/>
          </a:bodyPr>
          <a:lstStyle/>
          <a:p>
            <a:pPr marL="0" lvl="0" indent="0" algn="just" rtl="0">
              <a:lnSpc>
                <a:spcPct val="110002"/>
              </a:lnSpc>
              <a:spcBef>
                <a:spcPts val="0"/>
              </a:spcBef>
              <a:spcAft>
                <a:spcPts val="0"/>
              </a:spcAft>
              <a:buClr>
                <a:schemeClr val="dk1"/>
              </a:buClr>
              <a:buSzPts val="8558"/>
              <a:buFont typeface="Arial"/>
              <a:buNone/>
            </a:pPr>
            <a:r>
              <a:rPr lang="en-US" sz="4400" dirty="0">
                <a:latin typeface="Century Gothic" panose="020B0502020202020204" pitchFamily="34" charset="0"/>
              </a:rPr>
              <a:t>Designing and Implementing Collaborative Activities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50000">
              <a:srgbClr val="EAFFFB"/>
            </a:gs>
            <a:gs pos="100000">
              <a:srgbClr val="51D8C0"/>
            </a:gs>
          </a:gsLst>
          <a:lin ang="5400000" scaled="0"/>
        </a:gradFill>
        <a:effectLst/>
      </p:bgPr>
    </p:bg>
    <p:spTree>
      <p:nvGrpSpPr>
        <p:cNvPr id="1" name="Shape 194"/>
        <p:cNvGrpSpPr/>
        <p:nvPr/>
      </p:nvGrpSpPr>
      <p:grpSpPr>
        <a:xfrm>
          <a:off x="0" y="0"/>
          <a:ext cx="0" cy="0"/>
          <a:chOff x="0" y="0"/>
          <a:chExt cx="0" cy="0"/>
        </a:xfrm>
      </p:grpSpPr>
      <p:grpSp>
        <p:nvGrpSpPr>
          <p:cNvPr id="195" name="Google Shape;195;p8"/>
          <p:cNvGrpSpPr/>
          <p:nvPr/>
        </p:nvGrpSpPr>
        <p:grpSpPr>
          <a:xfrm>
            <a:off x="-590334" y="-2737919"/>
            <a:ext cx="17982161" cy="4071419"/>
            <a:chOff x="0" y="-9525"/>
            <a:chExt cx="5559109" cy="1258662"/>
          </a:xfrm>
        </p:grpSpPr>
        <p:sp>
          <p:nvSpPr>
            <p:cNvPr id="196" name="Google Shape;196;p8"/>
            <p:cNvSpPr/>
            <p:nvPr/>
          </p:nvSpPr>
          <p:spPr>
            <a:xfrm>
              <a:off x="0" y="0"/>
              <a:ext cx="5559109" cy="1249137"/>
            </a:xfrm>
            <a:custGeom>
              <a:avLst/>
              <a:gdLst/>
              <a:ahLst/>
              <a:cxnLst/>
              <a:rect l="l" t="t" r="r" b="b"/>
              <a:pathLst>
                <a:path w="5559109" h="1249137" extrusionOk="0">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w="114300" cap="rnd" cmpd="sng">
              <a:solidFill>
                <a:srgbClr val="39999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7" name="Google Shape;197;p8"/>
            <p:cNvSpPr txBox="1"/>
            <p:nvPr/>
          </p:nvSpPr>
          <p:spPr>
            <a:xfrm>
              <a:off x="0" y="-9525"/>
              <a:ext cx="5559109" cy="1258662"/>
            </a:xfrm>
            <a:prstGeom prst="rect">
              <a:avLst/>
            </a:prstGeom>
            <a:noFill/>
            <a:ln>
              <a:noFill/>
            </a:ln>
          </p:spPr>
          <p:txBody>
            <a:bodyPr spcFirstLastPara="1" wrap="square" lIns="30525" tIns="30525" rIns="30525" bIns="30525" anchor="ctr" anchorCtr="0">
              <a:noAutofit/>
            </a:bodyPr>
            <a:lstStyle/>
            <a:p>
              <a:pPr marL="0" marR="0" lvl="0" indent="0" algn="ctr" rtl="0">
                <a:lnSpc>
                  <a:spcPct val="88833"/>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198" name="Google Shape;198;p8"/>
          <p:cNvSpPr/>
          <p:nvPr/>
        </p:nvSpPr>
        <p:spPr>
          <a:xfrm>
            <a:off x="1584780" y="1958660"/>
            <a:ext cx="19603058" cy="5699440"/>
          </a:xfrm>
          <a:custGeom>
            <a:avLst/>
            <a:gdLst/>
            <a:ahLst/>
            <a:cxnLst/>
            <a:rect l="l" t="t" r="r" b="b"/>
            <a:pathLst>
              <a:path w="6060203" h="1761958" extrusionOk="0">
                <a:moveTo>
                  <a:pt x="14218" y="0"/>
                </a:moveTo>
                <a:lnTo>
                  <a:pt x="6045985" y="0"/>
                </a:lnTo>
                <a:cubicBezTo>
                  <a:pt x="6053837" y="0"/>
                  <a:pt x="6060203" y="6365"/>
                  <a:pt x="6060203" y="14218"/>
                </a:cubicBezTo>
                <a:lnTo>
                  <a:pt x="6060203" y="1747740"/>
                </a:lnTo>
                <a:cubicBezTo>
                  <a:pt x="6060203" y="1751511"/>
                  <a:pt x="6058705" y="1755127"/>
                  <a:pt x="6056038" y="1757793"/>
                </a:cubicBezTo>
                <a:cubicBezTo>
                  <a:pt x="6053372" y="1760460"/>
                  <a:pt x="6049756" y="1761958"/>
                  <a:pt x="6045985" y="1761958"/>
                </a:cubicBezTo>
                <a:lnTo>
                  <a:pt x="14218" y="1761958"/>
                </a:lnTo>
                <a:cubicBezTo>
                  <a:pt x="6365" y="1761958"/>
                  <a:pt x="0" y="1755592"/>
                  <a:pt x="0" y="1747740"/>
                </a:cubicBezTo>
                <a:lnTo>
                  <a:pt x="0" y="14218"/>
                </a:lnTo>
                <a:cubicBezTo>
                  <a:pt x="0" y="6365"/>
                  <a:pt x="6365" y="0"/>
                  <a:pt x="14218" y="0"/>
                </a:cubicBezTo>
                <a:close/>
              </a:path>
            </a:pathLst>
          </a:custGeom>
          <a:solidFill>
            <a:srgbClr val="000000">
              <a:alpha val="0"/>
            </a:srgbClr>
          </a:solidFill>
          <a:ln w="114300" cap="rnd" cmpd="sng">
            <a:solidFill>
              <a:srgbClr val="39999F"/>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99" name="Google Shape;199;p8"/>
          <p:cNvSpPr txBox="1"/>
          <p:nvPr/>
        </p:nvSpPr>
        <p:spPr>
          <a:xfrm>
            <a:off x="1584780" y="2308849"/>
            <a:ext cx="19603058" cy="5730251"/>
          </a:xfrm>
          <a:prstGeom prst="rect">
            <a:avLst/>
          </a:prstGeom>
          <a:noFill/>
          <a:ln>
            <a:noFill/>
          </a:ln>
        </p:spPr>
        <p:txBody>
          <a:bodyPr spcFirstLastPara="1" wrap="square" lIns="30525" tIns="30525" rIns="30525" bIns="30525" anchor="ctr" anchorCtr="0">
            <a:noAutofit/>
          </a:bodyPr>
          <a:lstStyle/>
          <a:p>
            <a:pPr marL="0" marR="0" lvl="0" indent="0" algn="ctr" rtl="0">
              <a:lnSpc>
                <a:spcPct val="88833"/>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00" name="Google Shape;200;p8"/>
          <p:cNvSpPr txBox="1"/>
          <p:nvPr/>
        </p:nvSpPr>
        <p:spPr>
          <a:xfrm>
            <a:off x="8929167" y="2895321"/>
            <a:ext cx="5531375" cy="4107672"/>
          </a:xfrm>
          <a:prstGeom prst="rect">
            <a:avLst/>
          </a:prstGeom>
          <a:noFill/>
          <a:ln>
            <a:noFill/>
          </a:ln>
        </p:spPr>
        <p:txBody>
          <a:bodyPr spcFirstLastPara="1" wrap="square" lIns="0" tIns="0" rIns="0" bIns="0" anchor="t" anchorCtr="0">
            <a:spAutoFit/>
          </a:bodyPr>
          <a:lstStyle/>
          <a:p>
            <a:pPr marL="0" marR="0" lvl="0" indent="0" algn="ctr" rtl="0">
              <a:lnSpc>
                <a:spcPct val="110000"/>
              </a:lnSpc>
              <a:spcBef>
                <a:spcPts val="0"/>
              </a:spcBef>
              <a:spcAft>
                <a:spcPts val="0"/>
              </a:spcAft>
              <a:buClr>
                <a:srgbClr val="000000"/>
              </a:buClr>
              <a:buSzPts val="11189"/>
              <a:buFont typeface="Arial"/>
              <a:buNone/>
            </a:pPr>
            <a:r>
              <a:rPr lang="en-US" sz="11189" b="0" i="0" u="none" strike="noStrike" cap="none">
                <a:solidFill>
                  <a:srgbClr val="0F2D2E"/>
                </a:solidFill>
                <a:latin typeface="Century Gothic"/>
                <a:ea typeface="Century Gothic"/>
                <a:cs typeface="Century Gothic"/>
                <a:sym typeface="Century Gothic"/>
              </a:rPr>
              <a:t>THANK </a:t>
            </a:r>
            <a:endParaRPr sz="1400" b="0" i="0" u="none" strike="noStrike" cap="none">
              <a:solidFill>
                <a:srgbClr val="000000"/>
              </a:solidFill>
              <a:latin typeface="Arial"/>
              <a:ea typeface="Arial"/>
              <a:cs typeface="Arial"/>
              <a:sym typeface="Arial"/>
            </a:endParaRPr>
          </a:p>
          <a:p>
            <a:pPr marL="0" marR="0" lvl="0" indent="0" algn="ctr" rtl="0">
              <a:lnSpc>
                <a:spcPct val="109995"/>
              </a:lnSpc>
              <a:spcBef>
                <a:spcPts val="0"/>
              </a:spcBef>
              <a:spcAft>
                <a:spcPts val="0"/>
              </a:spcAft>
              <a:buClr>
                <a:srgbClr val="000000"/>
              </a:buClr>
              <a:buSzPts val="17688"/>
              <a:buFont typeface="Arial"/>
              <a:buNone/>
            </a:pPr>
            <a:r>
              <a:rPr lang="en-US" sz="17688" b="0" i="0" u="none" strike="noStrike" cap="none">
                <a:solidFill>
                  <a:srgbClr val="0F2D2E"/>
                </a:solidFill>
                <a:latin typeface="Century Gothic"/>
                <a:ea typeface="Century Gothic"/>
                <a:cs typeface="Century Gothic"/>
                <a:sym typeface="Century Gothic"/>
              </a:rPr>
              <a:t>YOU</a:t>
            </a:r>
            <a:endParaRPr sz="1400" b="0" i="0" u="none" strike="noStrike" cap="none">
              <a:solidFill>
                <a:srgbClr val="000000"/>
              </a:solidFill>
              <a:latin typeface="Arial"/>
              <a:ea typeface="Arial"/>
              <a:cs typeface="Arial"/>
              <a:sym typeface="Arial"/>
            </a:endParaRPr>
          </a:p>
        </p:txBody>
      </p:sp>
      <p:grpSp>
        <p:nvGrpSpPr>
          <p:cNvPr id="201" name="Google Shape;201;p8"/>
          <p:cNvGrpSpPr/>
          <p:nvPr/>
        </p:nvGrpSpPr>
        <p:grpSpPr>
          <a:xfrm>
            <a:off x="-1220849" y="8311081"/>
            <a:ext cx="17982161" cy="4071419"/>
            <a:chOff x="0" y="-9525"/>
            <a:chExt cx="5559109" cy="1258662"/>
          </a:xfrm>
        </p:grpSpPr>
        <p:sp>
          <p:nvSpPr>
            <p:cNvPr id="202" name="Google Shape;202;p8"/>
            <p:cNvSpPr/>
            <p:nvPr/>
          </p:nvSpPr>
          <p:spPr>
            <a:xfrm>
              <a:off x="0" y="0"/>
              <a:ext cx="5559109" cy="1249137"/>
            </a:xfrm>
            <a:custGeom>
              <a:avLst/>
              <a:gdLst/>
              <a:ahLst/>
              <a:cxnLst/>
              <a:rect l="l" t="t" r="r" b="b"/>
              <a:pathLst>
                <a:path w="5559109" h="1249137" extrusionOk="0">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w="114300" cap="rnd" cmpd="sng">
              <a:solidFill>
                <a:srgbClr val="39999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3" name="Google Shape;203;p8"/>
            <p:cNvSpPr txBox="1"/>
            <p:nvPr/>
          </p:nvSpPr>
          <p:spPr>
            <a:xfrm>
              <a:off x="0" y="-9525"/>
              <a:ext cx="5559109" cy="1258662"/>
            </a:xfrm>
            <a:prstGeom prst="rect">
              <a:avLst/>
            </a:prstGeom>
            <a:noFill/>
            <a:ln>
              <a:noFill/>
            </a:ln>
          </p:spPr>
          <p:txBody>
            <a:bodyPr spcFirstLastPara="1" wrap="square" lIns="30525" tIns="30525" rIns="30525" bIns="30525" anchor="ctr" anchorCtr="0">
              <a:noAutofit/>
            </a:bodyPr>
            <a:lstStyle/>
            <a:p>
              <a:pPr marL="0" marR="0" lvl="0" indent="0" algn="ctr" rtl="0">
                <a:lnSpc>
                  <a:spcPct val="88833"/>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204" name="Google Shape;204;p8"/>
          <p:cNvSpPr/>
          <p:nvPr/>
        </p:nvSpPr>
        <p:spPr>
          <a:xfrm>
            <a:off x="664021" y="197804"/>
            <a:ext cx="1687820" cy="780148"/>
          </a:xfrm>
          <a:custGeom>
            <a:avLst/>
            <a:gdLst/>
            <a:ahLst/>
            <a:cxnLst/>
            <a:rect l="l" t="t" r="r" b="b"/>
            <a:pathLst>
              <a:path w="1687820" h="780148" extrusionOk="0">
                <a:moveTo>
                  <a:pt x="0" y="0"/>
                </a:moveTo>
                <a:lnTo>
                  <a:pt x="1687821" y="0"/>
                </a:lnTo>
                <a:lnTo>
                  <a:pt x="1687821" y="780148"/>
                </a:lnTo>
                <a:lnTo>
                  <a:pt x="0" y="78014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05" name="Google Shape;205;p8"/>
          <p:cNvSpPr/>
          <p:nvPr/>
        </p:nvSpPr>
        <p:spPr>
          <a:xfrm>
            <a:off x="6957970" y="288277"/>
            <a:ext cx="1801998" cy="635204"/>
          </a:xfrm>
          <a:custGeom>
            <a:avLst/>
            <a:gdLst/>
            <a:ahLst/>
            <a:cxnLst/>
            <a:rect l="l" t="t" r="r" b="b"/>
            <a:pathLst>
              <a:path w="1801998" h="635204" extrusionOk="0">
                <a:moveTo>
                  <a:pt x="0" y="0"/>
                </a:moveTo>
                <a:lnTo>
                  <a:pt x="1801998" y="0"/>
                </a:lnTo>
                <a:lnTo>
                  <a:pt x="1801998" y="635205"/>
                </a:lnTo>
                <a:lnTo>
                  <a:pt x="0" y="635205"/>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06" name="Google Shape;206;p8"/>
          <p:cNvSpPr/>
          <p:nvPr/>
        </p:nvSpPr>
        <p:spPr>
          <a:xfrm>
            <a:off x="5187470" y="98784"/>
            <a:ext cx="1018563" cy="978188"/>
          </a:xfrm>
          <a:custGeom>
            <a:avLst/>
            <a:gdLst/>
            <a:ahLst/>
            <a:cxnLst/>
            <a:rect l="l" t="t" r="r" b="b"/>
            <a:pathLst>
              <a:path w="1018563" h="978188" extrusionOk="0">
                <a:moveTo>
                  <a:pt x="0" y="0"/>
                </a:moveTo>
                <a:lnTo>
                  <a:pt x="1018563" y="0"/>
                </a:lnTo>
                <a:lnTo>
                  <a:pt x="1018563" y="978188"/>
                </a:lnTo>
                <a:lnTo>
                  <a:pt x="0" y="978188"/>
                </a:lnTo>
                <a:lnTo>
                  <a:pt x="0" y="0"/>
                </a:lnTo>
                <a:close/>
              </a:path>
            </a:pathLst>
          </a:custGeom>
          <a:blipFill rotWithShape="1">
            <a:blip r:embed="rId5">
              <a:alphaModFix/>
            </a:blip>
            <a:stretch>
              <a:fillRect b="-26479"/>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07" name="Google Shape;207;p8"/>
          <p:cNvSpPr/>
          <p:nvPr/>
        </p:nvSpPr>
        <p:spPr>
          <a:xfrm>
            <a:off x="15448862" y="259298"/>
            <a:ext cx="1339344" cy="796603"/>
          </a:xfrm>
          <a:custGeom>
            <a:avLst/>
            <a:gdLst/>
            <a:ahLst/>
            <a:cxnLst/>
            <a:rect l="l" t="t" r="r" b="b"/>
            <a:pathLst>
              <a:path w="1339344" h="796603" extrusionOk="0">
                <a:moveTo>
                  <a:pt x="0" y="0"/>
                </a:moveTo>
                <a:lnTo>
                  <a:pt x="1339343" y="0"/>
                </a:lnTo>
                <a:lnTo>
                  <a:pt x="1339343" y="796603"/>
                </a:lnTo>
                <a:lnTo>
                  <a:pt x="0" y="796603"/>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08" name="Google Shape;208;p8"/>
          <p:cNvSpPr/>
          <p:nvPr/>
        </p:nvSpPr>
        <p:spPr>
          <a:xfrm>
            <a:off x="13661090" y="313067"/>
            <a:ext cx="1140529" cy="837237"/>
          </a:xfrm>
          <a:custGeom>
            <a:avLst/>
            <a:gdLst/>
            <a:ahLst/>
            <a:cxnLst/>
            <a:rect l="l" t="t" r="r" b="b"/>
            <a:pathLst>
              <a:path w="1140529" h="837237" extrusionOk="0">
                <a:moveTo>
                  <a:pt x="0" y="0"/>
                </a:moveTo>
                <a:lnTo>
                  <a:pt x="1140528" y="0"/>
                </a:lnTo>
                <a:lnTo>
                  <a:pt x="1140528" y="837237"/>
                </a:lnTo>
                <a:lnTo>
                  <a:pt x="0" y="837237"/>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09" name="Google Shape;209;p8"/>
          <p:cNvSpPr/>
          <p:nvPr/>
        </p:nvSpPr>
        <p:spPr>
          <a:xfrm>
            <a:off x="2591439" y="252275"/>
            <a:ext cx="1838725" cy="671206"/>
          </a:xfrm>
          <a:custGeom>
            <a:avLst/>
            <a:gdLst/>
            <a:ahLst/>
            <a:cxnLst/>
            <a:rect l="l" t="t" r="r" b="b"/>
            <a:pathLst>
              <a:path w="1838725" h="671206" extrusionOk="0">
                <a:moveTo>
                  <a:pt x="0" y="0"/>
                </a:moveTo>
                <a:lnTo>
                  <a:pt x="1838725" y="0"/>
                </a:lnTo>
                <a:lnTo>
                  <a:pt x="1838725" y="671206"/>
                </a:lnTo>
                <a:lnTo>
                  <a:pt x="0" y="671206"/>
                </a:lnTo>
                <a:lnTo>
                  <a:pt x="0" y="0"/>
                </a:lnTo>
                <a:close/>
              </a:path>
            </a:pathLst>
          </a:custGeom>
          <a:blipFill rotWithShape="1">
            <a:blip r:embed="rId8">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10" name="Google Shape;210;p8"/>
          <p:cNvSpPr/>
          <p:nvPr/>
        </p:nvSpPr>
        <p:spPr>
          <a:xfrm>
            <a:off x="11618950" y="177633"/>
            <a:ext cx="1517433" cy="1079667"/>
          </a:xfrm>
          <a:custGeom>
            <a:avLst/>
            <a:gdLst/>
            <a:ahLst/>
            <a:cxnLst/>
            <a:rect l="l" t="t" r="r" b="b"/>
            <a:pathLst>
              <a:path w="1517433" h="1079667" extrusionOk="0">
                <a:moveTo>
                  <a:pt x="0" y="0"/>
                </a:moveTo>
                <a:lnTo>
                  <a:pt x="1517433" y="0"/>
                </a:lnTo>
                <a:lnTo>
                  <a:pt x="1517433" y="1079667"/>
                </a:lnTo>
                <a:lnTo>
                  <a:pt x="0" y="1079667"/>
                </a:lnTo>
                <a:lnTo>
                  <a:pt x="0" y="0"/>
                </a:lnTo>
                <a:close/>
              </a:path>
            </a:pathLst>
          </a:custGeom>
          <a:blipFill rotWithShape="1">
            <a:blip r:embed="rId9">
              <a:alphaModFix/>
            </a:blip>
            <a:stretch>
              <a:fillRect t="-20266" b="-20269"/>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11" name="Google Shape;211;p8"/>
          <p:cNvSpPr/>
          <p:nvPr/>
        </p:nvSpPr>
        <p:spPr>
          <a:xfrm>
            <a:off x="9520391" y="252275"/>
            <a:ext cx="1573852" cy="874050"/>
          </a:xfrm>
          <a:custGeom>
            <a:avLst/>
            <a:gdLst/>
            <a:ahLst/>
            <a:cxnLst/>
            <a:rect l="l" t="t" r="r" b="b"/>
            <a:pathLst>
              <a:path w="1573852" h="874050" extrusionOk="0">
                <a:moveTo>
                  <a:pt x="0" y="0"/>
                </a:moveTo>
                <a:lnTo>
                  <a:pt x="1573852" y="0"/>
                </a:lnTo>
                <a:lnTo>
                  <a:pt x="1573852" y="874050"/>
                </a:lnTo>
                <a:lnTo>
                  <a:pt x="0" y="874050"/>
                </a:lnTo>
                <a:lnTo>
                  <a:pt x="0" y="0"/>
                </a:lnTo>
                <a:close/>
              </a:path>
            </a:pathLst>
          </a:custGeom>
          <a:blipFill rotWithShape="1">
            <a:blip r:embed="rId10">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212" name="Google Shape;212;p8"/>
          <p:cNvPicPr preferRelativeResize="0"/>
          <p:nvPr/>
        </p:nvPicPr>
        <p:blipFill rotWithShape="1">
          <a:blip r:embed="rId11">
            <a:alphaModFix/>
          </a:blip>
          <a:srcRect l="23001" t="11161" r="25379" b="23378"/>
          <a:stretch/>
        </p:blipFill>
        <p:spPr>
          <a:xfrm>
            <a:off x="3657600" y="2276967"/>
            <a:ext cx="3810000" cy="4831453"/>
          </a:xfrm>
          <a:prstGeom prst="rect">
            <a:avLst/>
          </a:prstGeom>
          <a:noFill/>
          <a:ln>
            <a:noFill/>
          </a:ln>
        </p:spPr>
      </p:pic>
      <p:pic>
        <p:nvPicPr>
          <p:cNvPr id="213" name="Google Shape;213;p8"/>
          <p:cNvPicPr preferRelativeResize="0"/>
          <p:nvPr/>
        </p:nvPicPr>
        <p:blipFill rotWithShape="1">
          <a:blip r:embed="rId12">
            <a:alphaModFix/>
          </a:blip>
          <a:srcRect/>
          <a:stretch/>
        </p:blipFill>
        <p:spPr>
          <a:xfrm>
            <a:off x="2812896" y="8718599"/>
            <a:ext cx="1859594" cy="769000"/>
          </a:xfrm>
          <a:prstGeom prst="rect">
            <a:avLst/>
          </a:prstGeom>
          <a:noFill/>
          <a:ln>
            <a:noFill/>
          </a:ln>
        </p:spPr>
      </p:pic>
      <p:pic>
        <p:nvPicPr>
          <p:cNvPr id="214" name="Google Shape;214;p8"/>
          <p:cNvPicPr preferRelativeResize="0"/>
          <p:nvPr/>
        </p:nvPicPr>
        <p:blipFill rotWithShape="1">
          <a:blip r:embed="rId13">
            <a:alphaModFix/>
          </a:blip>
          <a:srcRect t="18055" b="18054"/>
          <a:stretch/>
        </p:blipFill>
        <p:spPr>
          <a:xfrm>
            <a:off x="6666145" y="8581565"/>
            <a:ext cx="1655567" cy="1057735"/>
          </a:xfrm>
          <a:prstGeom prst="rect">
            <a:avLst/>
          </a:prstGeom>
          <a:noFill/>
          <a:ln>
            <a:noFill/>
          </a:ln>
        </p:spPr>
      </p:pic>
      <p:pic>
        <p:nvPicPr>
          <p:cNvPr id="215" name="Google Shape;215;p8"/>
          <p:cNvPicPr preferRelativeResize="0"/>
          <p:nvPr/>
        </p:nvPicPr>
        <p:blipFill rotWithShape="1">
          <a:blip r:embed="rId14">
            <a:alphaModFix/>
          </a:blip>
          <a:srcRect/>
          <a:stretch/>
        </p:blipFill>
        <p:spPr>
          <a:xfrm>
            <a:off x="10359820" y="8857881"/>
            <a:ext cx="2898980" cy="603968"/>
          </a:xfrm>
          <a:prstGeom prst="rect">
            <a:avLst/>
          </a:prstGeom>
          <a:noFill/>
          <a:ln>
            <a:noFill/>
          </a:ln>
        </p:spPr>
      </p:pic>
      <p:graphicFrame>
        <p:nvGraphicFramePr>
          <p:cNvPr id="216" name="Google Shape;216;p8"/>
          <p:cNvGraphicFramePr/>
          <p:nvPr/>
        </p:nvGraphicFramePr>
        <p:xfrm>
          <a:off x="152400" y="9258300"/>
          <a:ext cx="15733375" cy="1181799"/>
        </p:xfrm>
        <a:graphic>
          <a:graphicData uri="http://schemas.openxmlformats.org/drawingml/2006/table">
            <a:tbl>
              <a:tblPr>
                <a:noFill/>
                <a:tableStyleId>{F02B88F2-B1B2-4DAE-8667-588E739AA7B4}</a:tableStyleId>
              </a:tblPr>
              <a:tblGrid>
                <a:gridCol w="15733375">
                  <a:extLst>
                    <a:ext uri="{9D8B030D-6E8A-4147-A177-3AD203B41FA5}">
                      <a16:colId xmlns:a16="http://schemas.microsoft.com/office/drawing/2014/main" val="20000"/>
                    </a:ext>
                  </a:extLst>
                </a:gridCol>
              </a:tblGrid>
              <a:tr h="770675">
                <a:tc>
                  <a:txBody>
                    <a:bodyPr/>
                    <a:lstStyle/>
                    <a:p>
                      <a:pPr marL="0" marR="0" lvl="0" indent="0" algn="just" rtl="0">
                        <a:lnSpc>
                          <a:spcPct val="151666"/>
                        </a:lnSpc>
                        <a:spcBef>
                          <a:spcPts val="0"/>
                        </a:spcBef>
                        <a:spcAft>
                          <a:spcPts val="0"/>
                        </a:spcAft>
                        <a:buClr>
                          <a:schemeClr val="dk1"/>
                        </a:buClr>
                        <a:buSzPts val="1200"/>
                        <a:buFont typeface="Calibri"/>
                        <a:buNone/>
                      </a:pPr>
                      <a:r>
                        <a:rPr lang="en-US" sz="1200" b="0" i="1" u="none" strike="noStrike" cap="none">
                          <a:solidFill>
                            <a:schemeClr val="dk1"/>
                          </a:solidFill>
                          <a:latin typeface="Calibri"/>
                          <a:ea typeface="Calibri"/>
                          <a:cs typeface="Calibri"/>
                          <a:sym typeface="Calibri"/>
                        </a:rPr>
                        <a:t>© 2022-2024. This work is licensed under a </a:t>
                      </a:r>
                      <a:r>
                        <a:rPr lang="en-US" sz="1200" b="0" i="1" u="sng" strike="noStrike" cap="none">
                          <a:solidFill>
                            <a:schemeClr val="dk1"/>
                          </a:solidFill>
                          <a:latin typeface="Calibri"/>
                          <a:ea typeface="Calibri"/>
                          <a:cs typeface="Calibri"/>
                          <a:sym typeface="Calibri"/>
                          <a:hlinkClick r:id="rId15">
                            <a:extLst>
                              <a:ext uri="{A12FA001-AC4F-418D-AE19-62706E023703}">
                                <ahyp:hlinkClr xmlns:ahyp="http://schemas.microsoft.com/office/drawing/2018/hyperlinkcolor" val="tx"/>
                              </a:ext>
                            </a:extLst>
                          </a:hlinkClick>
                        </a:rPr>
                        <a:t>CC BY-NC 4.0 LEGAL CODE</a:t>
                      </a:r>
                      <a:r>
                        <a:rPr lang="en-US" sz="1200" b="0" i="1" u="none" strike="noStrike" cap="none">
                          <a:solidFill>
                            <a:schemeClr val="dk1"/>
                          </a:solidFill>
                          <a:latin typeface="Calibri"/>
                          <a:ea typeface="Calibri"/>
                          <a:cs typeface="Calibri"/>
                          <a:sym typeface="Calibri"/>
                        </a:rPr>
                        <a:t>.</a:t>
                      </a:r>
                      <a:endParaRPr sz="1400" u="none" strike="noStrike" cap="none"/>
                    </a:p>
                    <a:p>
                      <a:pPr marL="0" marR="0" lvl="0" indent="0" algn="just" rtl="0">
                        <a:lnSpc>
                          <a:spcPct val="140000"/>
                        </a:lnSpc>
                        <a:spcBef>
                          <a:spcPts val="0"/>
                        </a:spcBef>
                        <a:spcAft>
                          <a:spcPts val="0"/>
                        </a:spcAft>
                        <a:buClr>
                          <a:srgbClr val="000000"/>
                        </a:buClr>
                        <a:buSzPts val="1300"/>
                        <a:buFont typeface="Arial"/>
                        <a:buNone/>
                      </a:pPr>
                      <a:r>
                        <a:rPr lang="en-US" sz="1300" u="none" strike="noStrike" cap="none">
                          <a:solidFill>
                            <a:srgbClr val="0F2D2E"/>
                          </a:solidFill>
                          <a:latin typeface="Century Gothic"/>
                          <a:ea typeface="Century Gothic"/>
                          <a:cs typeface="Century Gothic"/>
                          <a:sym typeface="Century Gothic"/>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  </a:t>
                      </a:r>
                      <a:endParaRPr sz="1100" u="none" strike="noStrike" cap="none"/>
                    </a:p>
                  </a:txBody>
                  <a:tcPr marL="190500" marR="190500" marT="190500" marB="190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100</TotalTime>
  <Words>497</Words>
  <Application>Microsoft Office PowerPoint</Application>
  <PresentationFormat>Custom</PresentationFormat>
  <Paragraphs>71</Paragraphs>
  <Slides>9</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Calibri</vt:lpstr>
      <vt:lpstr>Century Gothic</vt:lpstr>
      <vt:lpstr>Wingdings</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Utilizador</dc:creator>
  <cp:lastModifiedBy>-MARIOS IOANNIS KARAMINTZIOS</cp:lastModifiedBy>
  <cp:revision>21</cp:revision>
  <dcterms:created xsi:type="dcterms:W3CDTF">2006-08-16T00:00:00Z</dcterms:created>
  <dcterms:modified xsi:type="dcterms:W3CDTF">2025-01-23T10:49:39Z</dcterms:modified>
</cp:coreProperties>
</file>